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0" r:id="rId2"/>
    <p:sldId id="257" r:id="rId3"/>
    <p:sldId id="258" r:id="rId4"/>
    <p:sldId id="260" r:id="rId5"/>
    <p:sldId id="262" r:id="rId6"/>
    <p:sldId id="263" r:id="rId7"/>
    <p:sldId id="261" r:id="rId8"/>
    <p:sldId id="264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74" r:id="rId22"/>
    <p:sldId id="275" r:id="rId23"/>
    <p:sldId id="276" r:id="rId24"/>
    <p:sldId id="289" r:id="rId25"/>
    <p:sldId id="290" r:id="rId26"/>
    <p:sldId id="291" r:id="rId27"/>
    <p:sldId id="292" r:id="rId28"/>
    <p:sldId id="293" r:id="rId29"/>
    <p:sldId id="296" r:id="rId30"/>
    <p:sldId id="297" r:id="rId31"/>
    <p:sldId id="294" r:id="rId32"/>
    <p:sldId id="298" r:id="rId33"/>
    <p:sldId id="299" r:id="rId34"/>
    <p:sldId id="295" r:id="rId35"/>
    <p:sldId id="301" r:id="rId36"/>
    <p:sldId id="327" r:id="rId37"/>
    <p:sldId id="300" r:id="rId38"/>
    <p:sldId id="328" r:id="rId39"/>
    <p:sldId id="326" r:id="rId40"/>
    <p:sldId id="324" r:id="rId41"/>
    <p:sldId id="319" r:id="rId42"/>
    <p:sldId id="322" r:id="rId43"/>
    <p:sldId id="323" r:id="rId44"/>
    <p:sldId id="320" r:id="rId45"/>
    <p:sldId id="321" r:id="rId46"/>
    <p:sldId id="325" r:id="rId47"/>
    <p:sldId id="329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8" r:id="rId61"/>
    <p:sldId id="335" r:id="rId62"/>
    <p:sldId id="331" r:id="rId63"/>
    <p:sldId id="332" r:id="rId64"/>
    <p:sldId id="333" r:id="rId65"/>
    <p:sldId id="334" r:id="rId66"/>
    <p:sldId id="314" r:id="rId67"/>
    <p:sldId id="315" r:id="rId68"/>
    <p:sldId id="316" r:id="rId69"/>
    <p:sldId id="317" r:id="rId70"/>
    <p:sldId id="273" r:id="rId71"/>
    <p:sldId id="272" r:id="rId72"/>
    <p:sldId id="271" r:id="rId73"/>
    <p:sldId id="270" r:id="rId74"/>
    <p:sldId id="269" r:id="rId75"/>
    <p:sldId id="268" r:id="rId76"/>
    <p:sldId id="265" r:id="rId77"/>
    <p:sldId id="267" r:id="rId78"/>
    <p:sldId id="266" r:id="rId7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9E628A-29A4-4EDE-8D20-7C418717304E}" v="45" dt="2021-07-13T17:51:40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6/11/relationships/changesInfo" Target="changesInfos/changesInfo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r. Jeroen S. Pols" userId="7b7f760247d37ef8" providerId="LiveId" clId="{0D9E628A-29A4-4EDE-8D20-7C418717304E}"/>
    <pc:docChg chg="undo custSel addSld delSld modSld sldOrd">
      <pc:chgData name="mr. Jeroen S. Pols" userId="7b7f760247d37ef8" providerId="LiveId" clId="{0D9E628A-29A4-4EDE-8D20-7C418717304E}" dt="2021-07-13T17:51:58.147" v="267" actId="1076"/>
      <pc:docMkLst>
        <pc:docMk/>
      </pc:docMkLst>
      <pc:sldChg chg="addSp delSp modSp mod modClrScheme delDesignElem chgLayout">
        <pc:chgData name="mr. Jeroen S. Pols" userId="7b7f760247d37ef8" providerId="LiveId" clId="{0D9E628A-29A4-4EDE-8D20-7C418717304E}" dt="2021-07-13T17:26:23.405" v="154" actId="700"/>
        <pc:sldMkLst>
          <pc:docMk/>
          <pc:sldMk cId="225440200" sldId="257"/>
        </pc:sldMkLst>
        <pc:spChg chg="add del mod ord">
          <ac:chgData name="mr. Jeroen S. Pols" userId="7b7f760247d37ef8" providerId="LiveId" clId="{0D9E628A-29A4-4EDE-8D20-7C418717304E}" dt="2021-07-13T17:26:23.405" v="154" actId="700"/>
          <ac:spMkLst>
            <pc:docMk/>
            <pc:sldMk cId="225440200" sldId="257"/>
            <ac:spMk id="2" creationId="{2125E92F-FBB1-40E2-A1DC-3FD2F3FEE8E8}"/>
          </ac:spMkLst>
        </pc:spChg>
        <pc:spChg chg="add del mod ord">
          <ac:chgData name="mr. Jeroen S. Pols" userId="7b7f760247d37ef8" providerId="LiveId" clId="{0D9E628A-29A4-4EDE-8D20-7C418717304E}" dt="2021-07-13T17:26:23.405" v="154" actId="700"/>
          <ac:spMkLst>
            <pc:docMk/>
            <pc:sldMk cId="225440200" sldId="257"/>
            <ac:spMk id="4" creationId="{7F9CEC4C-368C-4B35-A66B-3B9D8F614C5C}"/>
          </ac:spMkLst>
        </pc:spChg>
        <pc:spChg chg="add del">
          <ac:chgData name="mr. Jeroen S. Pols" userId="7b7f760247d37ef8" providerId="LiveId" clId="{0D9E628A-29A4-4EDE-8D20-7C418717304E}" dt="2021-07-13T17:26:23.405" v="154" actId="700"/>
          <ac:spMkLst>
            <pc:docMk/>
            <pc:sldMk cId="225440200" sldId="257"/>
            <ac:spMk id="13" creationId="{AB8C311F-7253-4AED-9701-7FC0708C41C7}"/>
          </ac:spMkLst>
        </pc:spChg>
        <pc:spChg chg="add del">
          <ac:chgData name="mr. Jeroen S. Pols" userId="7b7f760247d37ef8" providerId="LiveId" clId="{0D9E628A-29A4-4EDE-8D20-7C418717304E}" dt="2021-07-13T17:26:23.405" v="154" actId="700"/>
          <ac:spMkLst>
            <pc:docMk/>
            <pc:sldMk cId="225440200" sldId="257"/>
            <ac:spMk id="15" creationId="{E2384209-CB15-4CDF-9D31-C44FD9A3F20D}"/>
          </ac:spMkLst>
        </pc:spChg>
        <pc:spChg chg="add del">
          <ac:chgData name="mr. Jeroen S. Pols" userId="7b7f760247d37ef8" providerId="LiveId" clId="{0D9E628A-29A4-4EDE-8D20-7C418717304E}" dt="2021-07-13T17:26:23.405" v="154" actId="700"/>
          <ac:spMkLst>
            <pc:docMk/>
            <pc:sldMk cId="225440200" sldId="257"/>
            <ac:spMk id="17" creationId="{2633B3B5-CC90-43F0-8714-D31D1F3F0209}"/>
          </ac:spMkLst>
        </pc:spChg>
        <pc:spChg chg="add del">
          <ac:chgData name="mr. Jeroen S. Pols" userId="7b7f760247d37ef8" providerId="LiveId" clId="{0D9E628A-29A4-4EDE-8D20-7C418717304E}" dt="2021-07-13T17:26:23.405" v="154" actId="700"/>
          <ac:spMkLst>
            <pc:docMk/>
            <pc:sldMk cId="225440200" sldId="257"/>
            <ac:spMk id="19" creationId="{A8D57A06-A426-446D-B02C-A2DC6B62E45E}"/>
          </ac:spMkLst>
        </pc:spChg>
      </pc:sldChg>
      <pc:sldChg chg="modSp mod">
        <pc:chgData name="mr. Jeroen S. Pols" userId="7b7f760247d37ef8" providerId="LiveId" clId="{0D9E628A-29A4-4EDE-8D20-7C418717304E}" dt="2021-07-13T17:26:59.577" v="158" actId="1076"/>
        <pc:sldMkLst>
          <pc:docMk/>
          <pc:sldMk cId="2131683050" sldId="258"/>
        </pc:sldMkLst>
        <pc:picChg chg="mod">
          <ac:chgData name="mr. Jeroen S. Pols" userId="7b7f760247d37ef8" providerId="LiveId" clId="{0D9E628A-29A4-4EDE-8D20-7C418717304E}" dt="2021-07-13T17:26:59.577" v="158" actId="1076"/>
          <ac:picMkLst>
            <pc:docMk/>
            <pc:sldMk cId="2131683050" sldId="258"/>
            <ac:picMk id="3" creationId="{763947D0-7323-48E8-A956-25D6A8114A22}"/>
          </ac:picMkLst>
        </pc:picChg>
      </pc:sldChg>
      <pc:sldChg chg="del">
        <pc:chgData name="mr. Jeroen S. Pols" userId="7b7f760247d37ef8" providerId="LiveId" clId="{0D9E628A-29A4-4EDE-8D20-7C418717304E}" dt="2021-07-13T17:27:18.563" v="159" actId="47"/>
        <pc:sldMkLst>
          <pc:docMk/>
          <pc:sldMk cId="1532668950" sldId="259"/>
        </pc:sldMkLst>
      </pc:sldChg>
      <pc:sldChg chg="addSp delSp mod">
        <pc:chgData name="mr. Jeroen S. Pols" userId="7b7f760247d37ef8" providerId="LiveId" clId="{0D9E628A-29A4-4EDE-8D20-7C418717304E}" dt="2021-07-13T17:33:57.204" v="178" actId="478"/>
        <pc:sldMkLst>
          <pc:docMk/>
          <pc:sldMk cId="3768222848" sldId="264"/>
        </pc:sldMkLst>
        <pc:picChg chg="add del">
          <ac:chgData name="mr. Jeroen S. Pols" userId="7b7f760247d37ef8" providerId="LiveId" clId="{0D9E628A-29A4-4EDE-8D20-7C418717304E}" dt="2021-07-13T17:33:57.204" v="178" actId="478"/>
          <ac:picMkLst>
            <pc:docMk/>
            <pc:sldMk cId="3768222848" sldId="264"/>
            <ac:picMk id="3" creationId="{B9AC0588-5A19-4F73-BF35-40D20CC00A6F}"/>
          </ac:picMkLst>
        </pc:picChg>
      </pc:sldChg>
      <pc:sldChg chg="ord">
        <pc:chgData name="mr. Jeroen S. Pols" userId="7b7f760247d37ef8" providerId="LiveId" clId="{0D9E628A-29A4-4EDE-8D20-7C418717304E}" dt="2021-07-13T17:08:58.649" v="72"/>
        <pc:sldMkLst>
          <pc:docMk/>
          <pc:sldMk cId="1726389925" sldId="301"/>
        </pc:sldMkLst>
      </pc:sldChg>
      <pc:sldChg chg="ord">
        <pc:chgData name="mr. Jeroen S. Pols" userId="7b7f760247d37ef8" providerId="LiveId" clId="{0D9E628A-29A4-4EDE-8D20-7C418717304E}" dt="2021-07-13T17:08:32.672" v="68"/>
        <pc:sldMkLst>
          <pc:docMk/>
          <pc:sldMk cId="1390720628" sldId="319"/>
        </pc:sldMkLst>
      </pc:sldChg>
      <pc:sldChg chg="ord">
        <pc:chgData name="mr. Jeroen S. Pols" userId="7b7f760247d37ef8" providerId="LiveId" clId="{0D9E628A-29A4-4EDE-8D20-7C418717304E}" dt="2021-07-13T16:54:03.264" v="27"/>
        <pc:sldMkLst>
          <pc:docMk/>
          <pc:sldMk cId="2883776156" sldId="322"/>
        </pc:sldMkLst>
      </pc:sldChg>
      <pc:sldChg chg="addSp delSp modSp new mod ord setBg modClrScheme delDesignElem chgLayout">
        <pc:chgData name="mr. Jeroen S. Pols" userId="7b7f760247d37ef8" providerId="LiveId" clId="{0D9E628A-29A4-4EDE-8D20-7C418717304E}" dt="2021-07-13T17:25:28.427" v="145" actId="14100"/>
        <pc:sldMkLst>
          <pc:docMk/>
          <pc:sldMk cId="309808777" sldId="323"/>
        </pc:sldMkLst>
        <pc:spChg chg="add mod ord">
          <ac:chgData name="mr. Jeroen S. Pols" userId="7b7f760247d37ef8" providerId="LiveId" clId="{0D9E628A-29A4-4EDE-8D20-7C418717304E}" dt="2021-07-13T16:46:41.226" v="22" actId="20577"/>
          <ac:spMkLst>
            <pc:docMk/>
            <pc:sldMk cId="309808777" sldId="323"/>
            <ac:spMk id="4" creationId="{31B639FC-A5E3-4B2C-9682-C6002791BC2F}"/>
          </ac:spMkLst>
        </pc:spChg>
        <pc:spChg chg="add del">
          <ac:chgData name="mr. Jeroen S. Pols" userId="7b7f760247d37ef8" providerId="LiveId" clId="{0D9E628A-29A4-4EDE-8D20-7C418717304E}" dt="2021-07-13T16:46:05.237" v="3" actId="700"/>
          <ac:spMkLst>
            <pc:docMk/>
            <pc:sldMk cId="309808777" sldId="323"/>
            <ac:spMk id="8" creationId="{AB8C311F-7253-4AED-9701-7FC0708C41C7}"/>
          </ac:spMkLst>
        </pc:spChg>
        <pc:spChg chg="add">
          <ac:chgData name="mr. Jeroen S. Pols" userId="7b7f760247d37ef8" providerId="LiveId" clId="{0D9E628A-29A4-4EDE-8D20-7C418717304E}" dt="2021-07-13T16:46:07.769" v="4" actId="26606"/>
          <ac:spMkLst>
            <pc:docMk/>
            <pc:sldMk cId="309808777" sldId="323"/>
            <ac:spMk id="9" creationId="{F0A604E4-7307-451C-93BE-F1F7E1BF3BF8}"/>
          </ac:spMkLst>
        </pc:spChg>
        <pc:spChg chg="add del">
          <ac:chgData name="mr. Jeroen S. Pols" userId="7b7f760247d37ef8" providerId="LiveId" clId="{0D9E628A-29A4-4EDE-8D20-7C418717304E}" dt="2021-07-13T16:46:05.237" v="3" actId="700"/>
          <ac:spMkLst>
            <pc:docMk/>
            <pc:sldMk cId="309808777" sldId="323"/>
            <ac:spMk id="10" creationId="{E2384209-CB15-4CDF-9D31-C44FD9A3F20D}"/>
          </ac:spMkLst>
        </pc:spChg>
        <pc:spChg chg="add">
          <ac:chgData name="mr. Jeroen S. Pols" userId="7b7f760247d37ef8" providerId="LiveId" clId="{0D9E628A-29A4-4EDE-8D20-7C418717304E}" dt="2021-07-13T16:46:07.769" v="4" actId="26606"/>
          <ac:spMkLst>
            <pc:docMk/>
            <pc:sldMk cId="309808777" sldId="323"/>
            <ac:spMk id="11" creationId="{F7F3A0AA-35E5-4085-942B-737839030604}"/>
          </ac:spMkLst>
        </pc:spChg>
        <pc:spChg chg="add del">
          <ac:chgData name="mr. Jeroen S. Pols" userId="7b7f760247d37ef8" providerId="LiveId" clId="{0D9E628A-29A4-4EDE-8D20-7C418717304E}" dt="2021-07-13T16:46:05.237" v="3" actId="700"/>
          <ac:spMkLst>
            <pc:docMk/>
            <pc:sldMk cId="309808777" sldId="323"/>
            <ac:spMk id="12" creationId="{2633B3B5-CC90-43F0-8714-D31D1F3F0209}"/>
          </ac:spMkLst>
        </pc:spChg>
        <pc:spChg chg="add">
          <ac:chgData name="mr. Jeroen S. Pols" userId="7b7f760247d37ef8" providerId="LiveId" clId="{0D9E628A-29A4-4EDE-8D20-7C418717304E}" dt="2021-07-13T16:46:07.769" v="4" actId="26606"/>
          <ac:spMkLst>
            <pc:docMk/>
            <pc:sldMk cId="309808777" sldId="323"/>
            <ac:spMk id="13" creationId="{402F5C38-C747-4173-ABBF-656E39E82130}"/>
          </ac:spMkLst>
        </pc:spChg>
        <pc:spChg chg="add del">
          <ac:chgData name="mr. Jeroen S. Pols" userId="7b7f760247d37ef8" providerId="LiveId" clId="{0D9E628A-29A4-4EDE-8D20-7C418717304E}" dt="2021-07-13T16:46:05.237" v="3" actId="700"/>
          <ac:spMkLst>
            <pc:docMk/>
            <pc:sldMk cId="309808777" sldId="323"/>
            <ac:spMk id="14" creationId="{A8D57A06-A426-446D-B02C-A2DC6B62E45E}"/>
          </ac:spMkLst>
        </pc:spChg>
        <pc:spChg chg="add">
          <ac:chgData name="mr. Jeroen S. Pols" userId="7b7f760247d37ef8" providerId="LiveId" clId="{0D9E628A-29A4-4EDE-8D20-7C418717304E}" dt="2021-07-13T16:46:07.769" v="4" actId="26606"/>
          <ac:spMkLst>
            <pc:docMk/>
            <pc:sldMk cId="309808777" sldId="323"/>
            <ac:spMk id="15" creationId="{E37EECFC-A684-4391-AE85-4CDAF5565F61}"/>
          </ac:spMkLst>
        </pc:spChg>
        <pc:picChg chg="add mod ord modCrop">
          <ac:chgData name="mr. Jeroen S. Pols" userId="7b7f760247d37ef8" providerId="LiveId" clId="{0D9E628A-29A4-4EDE-8D20-7C418717304E}" dt="2021-07-13T17:25:28.427" v="145" actId="14100"/>
          <ac:picMkLst>
            <pc:docMk/>
            <pc:sldMk cId="309808777" sldId="323"/>
            <ac:picMk id="3" creationId="{ABCAC5F0-B691-49DE-BC1B-42D5C860B608}"/>
          </ac:picMkLst>
        </pc:picChg>
      </pc:sldChg>
      <pc:sldChg chg="addSp delSp modSp new mod ord setBg modClrScheme delDesignElem chgLayout">
        <pc:chgData name="mr. Jeroen S. Pols" userId="7b7f760247d37ef8" providerId="LiveId" clId="{0D9E628A-29A4-4EDE-8D20-7C418717304E}" dt="2021-07-13T17:12:09.034" v="108"/>
        <pc:sldMkLst>
          <pc:docMk/>
          <pc:sldMk cId="4210022990" sldId="324"/>
        </pc:sldMkLst>
        <pc:spChg chg="add mod ord">
          <ac:chgData name="mr. Jeroen S. Pols" userId="7b7f760247d37ef8" providerId="LiveId" clId="{0D9E628A-29A4-4EDE-8D20-7C418717304E}" dt="2021-07-13T17:09:38.233" v="91" actId="20577"/>
          <ac:spMkLst>
            <pc:docMk/>
            <pc:sldMk cId="4210022990" sldId="324"/>
            <ac:spMk id="6" creationId="{897F91AE-1EE8-4FAE-9035-B3917C71DD9C}"/>
          </ac:spMkLst>
        </pc:spChg>
        <pc:spChg chg="add del mod ord">
          <ac:chgData name="mr. Jeroen S. Pols" userId="7b7f760247d37ef8" providerId="LiveId" clId="{0D9E628A-29A4-4EDE-8D20-7C418717304E}" dt="2021-07-13T17:09:44.839" v="92" actId="478"/>
          <ac:spMkLst>
            <pc:docMk/>
            <pc:sldMk cId="4210022990" sldId="324"/>
            <ac:spMk id="7" creationId="{4D0059FC-5B3F-4EE9-A904-0D0B14787289}"/>
          </ac:spMkLst>
        </pc:spChg>
        <pc:spChg chg="add">
          <ac:chgData name="mr. Jeroen S. Pols" userId="7b7f760247d37ef8" providerId="LiveId" clId="{0D9E628A-29A4-4EDE-8D20-7C418717304E}" dt="2021-07-13T17:09:30.898" v="77" actId="26606"/>
          <ac:spMkLst>
            <pc:docMk/>
            <pc:sldMk cId="4210022990" sldId="324"/>
            <ac:spMk id="9" creationId="{F0A604E4-7307-451C-93BE-F1F7E1BF3BF8}"/>
          </ac:spMkLst>
        </pc:spChg>
        <pc:spChg chg="add del">
          <ac:chgData name="mr. Jeroen S. Pols" userId="7b7f760247d37ef8" providerId="LiveId" clId="{0D9E628A-29A4-4EDE-8D20-7C418717304E}" dt="2021-07-13T17:09:27.506" v="76" actId="700"/>
          <ac:spMkLst>
            <pc:docMk/>
            <pc:sldMk cId="4210022990" sldId="324"/>
            <ac:spMk id="10" creationId="{AB8C311F-7253-4AED-9701-7FC0708C41C7}"/>
          </ac:spMkLst>
        </pc:spChg>
        <pc:spChg chg="add">
          <ac:chgData name="mr. Jeroen S. Pols" userId="7b7f760247d37ef8" providerId="LiveId" clId="{0D9E628A-29A4-4EDE-8D20-7C418717304E}" dt="2021-07-13T17:09:30.898" v="77" actId="26606"/>
          <ac:spMkLst>
            <pc:docMk/>
            <pc:sldMk cId="4210022990" sldId="324"/>
            <ac:spMk id="11" creationId="{F7F3A0AA-35E5-4085-942B-737839030604}"/>
          </ac:spMkLst>
        </pc:spChg>
        <pc:spChg chg="add del">
          <ac:chgData name="mr. Jeroen S. Pols" userId="7b7f760247d37ef8" providerId="LiveId" clId="{0D9E628A-29A4-4EDE-8D20-7C418717304E}" dt="2021-07-13T17:09:27.506" v="76" actId="700"/>
          <ac:spMkLst>
            <pc:docMk/>
            <pc:sldMk cId="4210022990" sldId="324"/>
            <ac:spMk id="12" creationId="{E2384209-CB15-4CDF-9D31-C44FD9A3F20D}"/>
          </ac:spMkLst>
        </pc:spChg>
        <pc:spChg chg="add">
          <ac:chgData name="mr. Jeroen S. Pols" userId="7b7f760247d37ef8" providerId="LiveId" clId="{0D9E628A-29A4-4EDE-8D20-7C418717304E}" dt="2021-07-13T17:09:30.898" v="77" actId="26606"/>
          <ac:spMkLst>
            <pc:docMk/>
            <pc:sldMk cId="4210022990" sldId="324"/>
            <ac:spMk id="13" creationId="{402F5C38-C747-4173-ABBF-656E39E82130}"/>
          </ac:spMkLst>
        </pc:spChg>
        <pc:spChg chg="add del">
          <ac:chgData name="mr. Jeroen S. Pols" userId="7b7f760247d37ef8" providerId="LiveId" clId="{0D9E628A-29A4-4EDE-8D20-7C418717304E}" dt="2021-07-13T17:09:27.506" v="76" actId="700"/>
          <ac:spMkLst>
            <pc:docMk/>
            <pc:sldMk cId="4210022990" sldId="324"/>
            <ac:spMk id="14" creationId="{2633B3B5-CC90-43F0-8714-D31D1F3F0209}"/>
          </ac:spMkLst>
        </pc:spChg>
        <pc:spChg chg="add del">
          <ac:chgData name="mr. Jeroen S. Pols" userId="7b7f760247d37ef8" providerId="LiveId" clId="{0D9E628A-29A4-4EDE-8D20-7C418717304E}" dt="2021-07-13T17:09:27.506" v="76" actId="700"/>
          <ac:spMkLst>
            <pc:docMk/>
            <pc:sldMk cId="4210022990" sldId="324"/>
            <ac:spMk id="16" creationId="{A8D57A06-A426-446D-B02C-A2DC6B62E45E}"/>
          </ac:spMkLst>
        </pc:spChg>
        <pc:spChg chg="add">
          <ac:chgData name="mr. Jeroen S. Pols" userId="7b7f760247d37ef8" providerId="LiveId" clId="{0D9E628A-29A4-4EDE-8D20-7C418717304E}" dt="2021-07-13T17:09:30.898" v="77" actId="26606"/>
          <ac:spMkLst>
            <pc:docMk/>
            <pc:sldMk cId="4210022990" sldId="324"/>
            <ac:spMk id="18" creationId="{E37EECFC-A684-4391-AE85-4CDAF5565F61}"/>
          </ac:spMkLst>
        </pc:spChg>
        <pc:picChg chg="add del mod">
          <ac:chgData name="mr. Jeroen S. Pols" userId="7b7f760247d37ef8" providerId="LiveId" clId="{0D9E628A-29A4-4EDE-8D20-7C418717304E}" dt="2021-07-13T16:51:41.808" v="25" actId="478"/>
          <ac:picMkLst>
            <pc:docMk/>
            <pc:sldMk cId="4210022990" sldId="324"/>
            <ac:picMk id="3" creationId="{433B68ED-D776-4BDF-B1BB-3AFD2D3B9CB1}"/>
          </ac:picMkLst>
        </pc:picChg>
        <pc:picChg chg="add mod ord modCrop">
          <ac:chgData name="mr. Jeroen S. Pols" userId="7b7f760247d37ef8" providerId="LiveId" clId="{0D9E628A-29A4-4EDE-8D20-7C418717304E}" dt="2021-07-13T17:09:30.898" v="77" actId="26606"/>
          <ac:picMkLst>
            <pc:docMk/>
            <pc:sldMk cId="4210022990" sldId="324"/>
            <ac:picMk id="5" creationId="{DBCD55F5-E910-45C0-93DD-E641D76E3287}"/>
          </ac:picMkLst>
        </pc:picChg>
      </pc:sldChg>
      <pc:sldChg chg="addSp modSp new mod setBg">
        <pc:chgData name="mr. Jeroen S. Pols" userId="7b7f760247d37ef8" providerId="LiveId" clId="{0D9E628A-29A4-4EDE-8D20-7C418717304E}" dt="2021-07-13T16:58:07.172" v="41" actId="1076"/>
        <pc:sldMkLst>
          <pc:docMk/>
          <pc:sldMk cId="1255117938" sldId="325"/>
        </pc:sldMkLst>
        <pc:spChg chg="add">
          <ac:chgData name="mr. Jeroen S. Pols" userId="7b7f760247d37ef8" providerId="LiveId" clId="{0D9E628A-29A4-4EDE-8D20-7C418717304E}" dt="2021-07-13T16:57:51.050" v="36" actId="26606"/>
          <ac:spMkLst>
            <pc:docMk/>
            <pc:sldMk cId="1255117938" sldId="325"/>
            <ac:spMk id="71" creationId="{AB8C311F-7253-4AED-9701-7FC0708C41C7}"/>
          </ac:spMkLst>
        </pc:spChg>
        <pc:spChg chg="add">
          <ac:chgData name="mr. Jeroen S. Pols" userId="7b7f760247d37ef8" providerId="LiveId" clId="{0D9E628A-29A4-4EDE-8D20-7C418717304E}" dt="2021-07-13T16:57:51.050" v="36" actId="26606"/>
          <ac:spMkLst>
            <pc:docMk/>
            <pc:sldMk cId="1255117938" sldId="325"/>
            <ac:spMk id="73" creationId="{E2384209-CB15-4CDF-9D31-C44FD9A3F20D}"/>
          </ac:spMkLst>
        </pc:spChg>
        <pc:spChg chg="add">
          <ac:chgData name="mr. Jeroen S. Pols" userId="7b7f760247d37ef8" providerId="LiveId" clId="{0D9E628A-29A4-4EDE-8D20-7C418717304E}" dt="2021-07-13T16:57:51.050" v="36" actId="26606"/>
          <ac:spMkLst>
            <pc:docMk/>
            <pc:sldMk cId="1255117938" sldId="325"/>
            <ac:spMk id="75" creationId="{2633B3B5-CC90-43F0-8714-D31D1F3F0209}"/>
          </ac:spMkLst>
        </pc:spChg>
        <pc:spChg chg="add">
          <ac:chgData name="mr. Jeroen S. Pols" userId="7b7f760247d37ef8" providerId="LiveId" clId="{0D9E628A-29A4-4EDE-8D20-7C418717304E}" dt="2021-07-13T16:57:51.050" v="36" actId="26606"/>
          <ac:spMkLst>
            <pc:docMk/>
            <pc:sldMk cId="1255117938" sldId="325"/>
            <ac:spMk id="77" creationId="{A8D57A06-A426-446D-B02C-A2DC6B62E45E}"/>
          </ac:spMkLst>
        </pc:spChg>
        <pc:picChg chg="add mod">
          <ac:chgData name="mr. Jeroen S. Pols" userId="7b7f760247d37ef8" providerId="LiveId" clId="{0D9E628A-29A4-4EDE-8D20-7C418717304E}" dt="2021-07-13T16:58:07.172" v="41" actId="1076"/>
          <ac:picMkLst>
            <pc:docMk/>
            <pc:sldMk cId="1255117938" sldId="325"/>
            <ac:picMk id="1026" creationId="{345C2807-BD70-45A7-AD75-0C10494D1B47}"/>
          </ac:picMkLst>
        </pc:picChg>
      </pc:sldChg>
      <pc:sldChg chg="addSp modSp new mod ord setBg">
        <pc:chgData name="mr. Jeroen S. Pols" userId="7b7f760247d37ef8" providerId="LiveId" clId="{0D9E628A-29A4-4EDE-8D20-7C418717304E}" dt="2021-07-13T17:12:00.228" v="106"/>
        <pc:sldMkLst>
          <pc:docMk/>
          <pc:sldMk cId="344349682" sldId="326"/>
        </pc:sldMkLst>
        <pc:spChg chg="add">
          <ac:chgData name="mr. Jeroen S. Pols" userId="7b7f760247d37ef8" providerId="LiveId" clId="{0D9E628A-29A4-4EDE-8D20-7C418717304E}" dt="2021-07-13T16:59:18.016" v="44" actId="26606"/>
          <ac:spMkLst>
            <pc:docMk/>
            <pc:sldMk cId="344349682" sldId="326"/>
            <ac:spMk id="71" creationId="{AB8C311F-7253-4AED-9701-7FC0708C41C7}"/>
          </ac:spMkLst>
        </pc:spChg>
        <pc:spChg chg="add">
          <ac:chgData name="mr. Jeroen S. Pols" userId="7b7f760247d37ef8" providerId="LiveId" clId="{0D9E628A-29A4-4EDE-8D20-7C418717304E}" dt="2021-07-13T16:59:18.016" v="44" actId="26606"/>
          <ac:spMkLst>
            <pc:docMk/>
            <pc:sldMk cId="344349682" sldId="326"/>
            <ac:spMk id="73" creationId="{E2384209-CB15-4CDF-9D31-C44FD9A3F20D}"/>
          </ac:spMkLst>
        </pc:spChg>
        <pc:spChg chg="add">
          <ac:chgData name="mr. Jeroen S. Pols" userId="7b7f760247d37ef8" providerId="LiveId" clId="{0D9E628A-29A4-4EDE-8D20-7C418717304E}" dt="2021-07-13T16:59:18.016" v="44" actId="26606"/>
          <ac:spMkLst>
            <pc:docMk/>
            <pc:sldMk cId="344349682" sldId="326"/>
            <ac:spMk id="75" creationId="{2633B3B5-CC90-43F0-8714-D31D1F3F0209}"/>
          </ac:spMkLst>
        </pc:spChg>
        <pc:spChg chg="add">
          <ac:chgData name="mr. Jeroen S. Pols" userId="7b7f760247d37ef8" providerId="LiveId" clId="{0D9E628A-29A4-4EDE-8D20-7C418717304E}" dt="2021-07-13T16:59:18.016" v="44" actId="26606"/>
          <ac:spMkLst>
            <pc:docMk/>
            <pc:sldMk cId="344349682" sldId="326"/>
            <ac:spMk id="77" creationId="{A8D57A06-A426-446D-B02C-A2DC6B62E45E}"/>
          </ac:spMkLst>
        </pc:spChg>
        <pc:picChg chg="add mod">
          <ac:chgData name="mr. Jeroen S. Pols" userId="7b7f760247d37ef8" providerId="LiveId" clId="{0D9E628A-29A4-4EDE-8D20-7C418717304E}" dt="2021-07-13T16:59:31.513" v="49" actId="1076"/>
          <ac:picMkLst>
            <pc:docMk/>
            <pc:sldMk cId="344349682" sldId="326"/>
            <ac:picMk id="2050" creationId="{1E849538-6C40-4AF7-8AD4-A57E700B66B2}"/>
          </ac:picMkLst>
        </pc:picChg>
      </pc:sldChg>
      <pc:sldChg chg="addSp modSp new mod ord setBg">
        <pc:chgData name="mr. Jeroen S. Pols" userId="7b7f760247d37ef8" providerId="LiveId" clId="{0D9E628A-29A4-4EDE-8D20-7C418717304E}" dt="2021-07-13T17:01:26.622" v="64"/>
        <pc:sldMkLst>
          <pc:docMk/>
          <pc:sldMk cId="1487291689" sldId="327"/>
        </pc:sldMkLst>
        <pc:spChg chg="add">
          <ac:chgData name="mr. Jeroen S. Pols" userId="7b7f760247d37ef8" providerId="LiveId" clId="{0D9E628A-29A4-4EDE-8D20-7C418717304E}" dt="2021-07-13T17:00:05.675" v="52" actId="26606"/>
          <ac:spMkLst>
            <pc:docMk/>
            <pc:sldMk cId="1487291689" sldId="327"/>
            <ac:spMk id="71" creationId="{AB8C311F-7253-4AED-9701-7FC0708C41C7}"/>
          </ac:spMkLst>
        </pc:spChg>
        <pc:spChg chg="add">
          <ac:chgData name="mr. Jeroen S. Pols" userId="7b7f760247d37ef8" providerId="LiveId" clId="{0D9E628A-29A4-4EDE-8D20-7C418717304E}" dt="2021-07-13T17:00:05.675" v="52" actId="26606"/>
          <ac:spMkLst>
            <pc:docMk/>
            <pc:sldMk cId="1487291689" sldId="327"/>
            <ac:spMk id="73" creationId="{E2384209-CB15-4CDF-9D31-C44FD9A3F20D}"/>
          </ac:spMkLst>
        </pc:spChg>
        <pc:spChg chg="add">
          <ac:chgData name="mr. Jeroen S. Pols" userId="7b7f760247d37ef8" providerId="LiveId" clId="{0D9E628A-29A4-4EDE-8D20-7C418717304E}" dt="2021-07-13T17:00:05.675" v="52" actId="26606"/>
          <ac:spMkLst>
            <pc:docMk/>
            <pc:sldMk cId="1487291689" sldId="327"/>
            <ac:spMk id="75" creationId="{2633B3B5-CC90-43F0-8714-D31D1F3F0209}"/>
          </ac:spMkLst>
        </pc:spChg>
        <pc:spChg chg="add">
          <ac:chgData name="mr. Jeroen S. Pols" userId="7b7f760247d37ef8" providerId="LiveId" clId="{0D9E628A-29A4-4EDE-8D20-7C418717304E}" dt="2021-07-13T17:00:05.675" v="52" actId="26606"/>
          <ac:spMkLst>
            <pc:docMk/>
            <pc:sldMk cId="1487291689" sldId="327"/>
            <ac:spMk id="77" creationId="{A8D57A06-A426-446D-B02C-A2DC6B62E45E}"/>
          </ac:spMkLst>
        </pc:spChg>
        <pc:picChg chg="add mod">
          <ac:chgData name="mr. Jeroen S. Pols" userId="7b7f760247d37ef8" providerId="LiveId" clId="{0D9E628A-29A4-4EDE-8D20-7C418717304E}" dt="2021-07-13T17:00:36.893" v="62" actId="1076"/>
          <ac:picMkLst>
            <pc:docMk/>
            <pc:sldMk cId="1487291689" sldId="327"/>
            <ac:picMk id="3074" creationId="{F4374F4B-6D94-4368-9125-095DA57089C6}"/>
          </ac:picMkLst>
        </pc:picChg>
      </pc:sldChg>
      <pc:sldChg chg="addSp delSp modSp new mod ord setBg">
        <pc:chgData name="mr. Jeroen S. Pols" userId="7b7f760247d37ef8" providerId="LiveId" clId="{0D9E628A-29A4-4EDE-8D20-7C418717304E}" dt="2021-07-13T17:11:37.161" v="104"/>
        <pc:sldMkLst>
          <pc:docMk/>
          <pc:sldMk cId="2919755521" sldId="328"/>
        </pc:sldMkLst>
        <pc:spChg chg="add del">
          <ac:chgData name="mr. Jeroen S. Pols" userId="7b7f760247d37ef8" providerId="LiveId" clId="{0D9E628A-29A4-4EDE-8D20-7C418717304E}" dt="2021-07-13T17:11:23.221" v="99" actId="26606"/>
          <ac:spMkLst>
            <pc:docMk/>
            <pc:sldMk cId="2919755521" sldId="328"/>
            <ac:spMk id="71" creationId="{AB8C311F-7253-4AED-9701-7FC0708C41C7}"/>
          </ac:spMkLst>
        </pc:spChg>
        <pc:spChg chg="add del">
          <ac:chgData name="mr. Jeroen S. Pols" userId="7b7f760247d37ef8" providerId="LiveId" clId="{0D9E628A-29A4-4EDE-8D20-7C418717304E}" dt="2021-07-13T17:11:23.221" v="99" actId="26606"/>
          <ac:spMkLst>
            <pc:docMk/>
            <pc:sldMk cId="2919755521" sldId="328"/>
            <ac:spMk id="73" creationId="{E2384209-CB15-4CDF-9D31-C44FD9A3F20D}"/>
          </ac:spMkLst>
        </pc:spChg>
        <pc:spChg chg="add del">
          <ac:chgData name="mr. Jeroen S. Pols" userId="7b7f760247d37ef8" providerId="LiveId" clId="{0D9E628A-29A4-4EDE-8D20-7C418717304E}" dt="2021-07-13T17:11:23.221" v="99" actId="26606"/>
          <ac:spMkLst>
            <pc:docMk/>
            <pc:sldMk cId="2919755521" sldId="328"/>
            <ac:spMk id="75" creationId="{2633B3B5-CC90-43F0-8714-D31D1F3F0209}"/>
          </ac:spMkLst>
        </pc:spChg>
        <pc:spChg chg="add del">
          <ac:chgData name="mr. Jeroen S. Pols" userId="7b7f760247d37ef8" providerId="LiveId" clId="{0D9E628A-29A4-4EDE-8D20-7C418717304E}" dt="2021-07-13T17:11:23.221" v="99" actId="26606"/>
          <ac:spMkLst>
            <pc:docMk/>
            <pc:sldMk cId="2919755521" sldId="328"/>
            <ac:spMk id="77" creationId="{A8D57A06-A426-446D-B02C-A2DC6B62E45E}"/>
          </ac:spMkLst>
        </pc:spChg>
        <pc:spChg chg="add">
          <ac:chgData name="mr. Jeroen S. Pols" userId="7b7f760247d37ef8" providerId="LiveId" clId="{0D9E628A-29A4-4EDE-8D20-7C418717304E}" dt="2021-07-13T17:11:23.221" v="99" actId="26606"/>
          <ac:spMkLst>
            <pc:docMk/>
            <pc:sldMk cId="2919755521" sldId="328"/>
            <ac:spMk id="135" creationId="{AB8C311F-7253-4AED-9701-7FC0708C41C7}"/>
          </ac:spMkLst>
        </pc:spChg>
        <pc:spChg chg="add">
          <ac:chgData name="mr. Jeroen S. Pols" userId="7b7f760247d37ef8" providerId="LiveId" clId="{0D9E628A-29A4-4EDE-8D20-7C418717304E}" dt="2021-07-13T17:11:23.221" v="99" actId="26606"/>
          <ac:spMkLst>
            <pc:docMk/>
            <pc:sldMk cId="2919755521" sldId="328"/>
            <ac:spMk id="137" creationId="{E2384209-CB15-4CDF-9D31-C44FD9A3F20D}"/>
          </ac:spMkLst>
        </pc:spChg>
        <pc:spChg chg="add">
          <ac:chgData name="mr. Jeroen S. Pols" userId="7b7f760247d37ef8" providerId="LiveId" clId="{0D9E628A-29A4-4EDE-8D20-7C418717304E}" dt="2021-07-13T17:11:23.221" v="99" actId="26606"/>
          <ac:spMkLst>
            <pc:docMk/>
            <pc:sldMk cId="2919755521" sldId="328"/>
            <ac:spMk id="139" creationId="{2633B3B5-CC90-43F0-8714-D31D1F3F0209}"/>
          </ac:spMkLst>
        </pc:spChg>
        <pc:spChg chg="add">
          <ac:chgData name="mr. Jeroen S. Pols" userId="7b7f760247d37ef8" providerId="LiveId" clId="{0D9E628A-29A4-4EDE-8D20-7C418717304E}" dt="2021-07-13T17:11:23.221" v="99" actId="26606"/>
          <ac:spMkLst>
            <pc:docMk/>
            <pc:sldMk cId="2919755521" sldId="328"/>
            <ac:spMk id="141" creationId="{A8D57A06-A426-446D-B02C-A2DC6B62E45E}"/>
          </ac:spMkLst>
        </pc:spChg>
        <pc:picChg chg="add mod">
          <ac:chgData name="mr. Jeroen S. Pols" userId="7b7f760247d37ef8" providerId="LiveId" clId="{0D9E628A-29A4-4EDE-8D20-7C418717304E}" dt="2021-07-13T17:11:34.395" v="102" actId="732"/>
          <ac:picMkLst>
            <pc:docMk/>
            <pc:sldMk cId="2919755521" sldId="328"/>
            <ac:picMk id="4098" creationId="{FDB7EF8B-85F3-4084-B8CC-472B37D316A5}"/>
          </ac:picMkLst>
        </pc:picChg>
      </pc:sldChg>
      <pc:sldChg chg="addSp modSp new del mod setBg">
        <pc:chgData name="mr. Jeroen S. Pols" userId="7b7f760247d37ef8" providerId="LiveId" clId="{0D9E628A-29A4-4EDE-8D20-7C418717304E}" dt="2021-07-13T17:14:44.501" v="116" actId="47"/>
        <pc:sldMkLst>
          <pc:docMk/>
          <pc:sldMk cId="477881279" sldId="329"/>
        </pc:sldMkLst>
        <pc:spChg chg="add">
          <ac:chgData name="mr. Jeroen S. Pols" userId="7b7f760247d37ef8" providerId="LiveId" clId="{0D9E628A-29A4-4EDE-8D20-7C418717304E}" dt="2021-07-13T17:13:40.649" v="111" actId="26606"/>
          <ac:spMkLst>
            <pc:docMk/>
            <pc:sldMk cId="477881279" sldId="329"/>
            <ac:spMk id="71" creationId="{AB8C311F-7253-4AED-9701-7FC0708C41C7}"/>
          </ac:spMkLst>
        </pc:spChg>
        <pc:spChg chg="add">
          <ac:chgData name="mr. Jeroen S. Pols" userId="7b7f760247d37ef8" providerId="LiveId" clId="{0D9E628A-29A4-4EDE-8D20-7C418717304E}" dt="2021-07-13T17:13:40.649" v="111" actId="26606"/>
          <ac:spMkLst>
            <pc:docMk/>
            <pc:sldMk cId="477881279" sldId="329"/>
            <ac:spMk id="73" creationId="{E2384209-CB15-4CDF-9D31-C44FD9A3F20D}"/>
          </ac:spMkLst>
        </pc:spChg>
        <pc:spChg chg="add">
          <ac:chgData name="mr. Jeroen S. Pols" userId="7b7f760247d37ef8" providerId="LiveId" clId="{0D9E628A-29A4-4EDE-8D20-7C418717304E}" dt="2021-07-13T17:13:40.649" v="111" actId="26606"/>
          <ac:spMkLst>
            <pc:docMk/>
            <pc:sldMk cId="477881279" sldId="329"/>
            <ac:spMk id="75" creationId="{2633B3B5-CC90-43F0-8714-D31D1F3F0209}"/>
          </ac:spMkLst>
        </pc:spChg>
        <pc:spChg chg="add">
          <ac:chgData name="mr. Jeroen S. Pols" userId="7b7f760247d37ef8" providerId="LiveId" clId="{0D9E628A-29A4-4EDE-8D20-7C418717304E}" dt="2021-07-13T17:13:40.649" v="111" actId="26606"/>
          <ac:spMkLst>
            <pc:docMk/>
            <pc:sldMk cId="477881279" sldId="329"/>
            <ac:spMk id="77" creationId="{A8D57A06-A426-446D-B02C-A2DC6B62E45E}"/>
          </ac:spMkLst>
        </pc:spChg>
        <pc:picChg chg="add mod">
          <ac:chgData name="mr. Jeroen S. Pols" userId="7b7f760247d37ef8" providerId="LiveId" clId="{0D9E628A-29A4-4EDE-8D20-7C418717304E}" dt="2021-07-13T17:13:58.056" v="115" actId="732"/>
          <ac:picMkLst>
            <pc:docMk/>
            <pc:sldMk cId="477881279" sldId="329"/>
            <ac:picMk id="5122" creationId="{4ECE7199-26D4-4D07-BBF9-41A042FBE539}"/>
          </ac:picMkLst>
        </pc:picChg>
      </pc:sldChg>
      <pc:sldChg chg="addSp delSp modSp new mod setBg modClrScheme delDesignElem chgLayout">
        <pc:chgData name="mr. Jeroen S. Pols" userId="7b7f760247d37ef8" providerId="LiveId" clId="{0D9E628A-29A4-4EDE-8D20-7C418717304E}" dt="2021-07-13T17:23:26.566" v="144" actId="20577"/>
        <pc:sldMkLst>
          <pc:docMk/>
          <pc:sldMk cId="2529131199" sldId="329"/>
        </pc:sldMkLst>
        <pc:spChg chg="add del mod ord">
          <ac:chgData name="mr. Jeroen S. Pols" userId="7b7f760247d37ef8" providerId="LiveId" clId="{0D9E628A-29A4-4EDE-8D20-7C418717304E}" dt="2021-07-13T17:22:22.418" v="130" actId="26606"/>
          <ac:spMkLst>
            <pc:docMk/>
            <pc:sldMk cId="2529131199" sldId="329"/>
            <ac:spMk id="4" creationId="{34C54B1D-4BA4-4B7E-919A-D9268488F039}"/>
          </ac:spMkLst>
        </pc:spChg>
        <pc:spChg chg="add del mod ord">
          <ac:chgData name="mr. Jeroen S. Pols" userId="7b7f760247d37ef8" providerId="LiveId" clId="{0D9E628A-29A4-4EDE-8D20-7C418717304E}" dt="2021-07-13T17:22:22.418" v="130" actId="26606"/>
          <ac:spMkLst>
            <pc:docMk/>
            <pc:sldMk cId="2529131199" sldId="329"/>
            <ac:spMk id="5" creationId="{5DB4561B-4796-4217-9726-CF2B2686BC89}"/>
          </ac:spMkLst>
        </pc:spChg>
        <pc:spChg chg="add del mod ord">
          <ac:chgData name="mr. Jeroen S. Pols" userId="7b7f760247d37ef8" providerId="LiveId" clId="{0D9E628A-29A4-4EDE-8D20-7C418717304E}" dt="2021-07-13T17:22:39.519" v="136" actId="700"/>
          <ac:spMkLst>
            <pc:docMk/>
            <pc:sldMk cId="2529131199" sldId="329"/>
            <ac:spMk id="6" creationId="{11F5BCE8-4EA5-4EEA-AB37-DA93854CF25B}"/>
          </ac:spMkLst>
        </pc:spChg>
        <pc:spChg chg="add del">
          <ac:chgData name="mr. Jeroen S. Pols" userId="7b7f760247d37ef8" providerId="LiveId" clId="{0D9E628A-29A4-4EDE-8D20-7C418717304E}" dt="2021-07-13T17:23:08.221" v="137" actId="700"/>
          <ac:spMkLst>
            <pc:docMk/>
            <pc:sldMk cId="2529131199" sldId="329"/>
            <ac:spMk id="7" creationId="{AB8C311F-7253-4AED-9701-7FC0708C41C7}"/>
          </ac:spMkLst>
        </pc:spChg>
        <pc:spChg chg="add del">
          <ac:chgData name="mr. Jeroen S. Pols" userId="7b7f760247d37ef8" providerId="LiveId" clId="{0D9E628A-29A4-4EDE-8D20-7C418717304E}" dt="2021-07-13T17:22:18.552" v="129" actId="700"/>
          <ac:spMkLst>
            <pc:docMk/>
            <pc:sldMk cId="2529131199" sldId="329"/>
            <ac:spMk id="8" creationId="{AB8C311F-7253-4AED-9701-7FC0708C41C7}"/>
          </ac:spMkLst>
        </pc:spChg>
        <pc:spChg chg="add del">
          <ac:chgData name="mr. Jeroen S. Pols" userId="7b7f760247d37ef8" providerId="LiveId" clId="{0D9E628A-29A4-4EDE-8D20-7C418717304E}" dt="2021-07-13T17:23:08.221" v="137" actId="700"/>
          <ac:spMkLst>
            <pc:docMk/>
            <pc:sldMk cId="2529131199" sldId="329"/>
            <ac:spMk id="9" creationId="{E2384209-CB15-4CDF-9D31-C44FD9A3F20D}"/>
          </ac:spMkLst>
        </pc:spChg>
        <pc:spChg chg="add del">
          <ac:chgData name="mr. Jeroen S. Pols" userId="7b7f760247d37ef8" providerId="LiveId" clId="{0D9E628A-29A4-4EDE-8D20-7C418717304E}" dt="2021-07-13T17:22:18.552" v="129" actId="700"/>
          <ac:spMkLst>
            <pc:docMk/>
            <pc:sldMk cId="2529131199" sldId="329"/>
            <ac:spMk id="10" creationId="{E2384209-CB15-4CDF-9D31-C44FD9A3F20D}"/>
          </ac:spMkLst>
        </pc:spChg>
        <pc:spChg chg="add del">
          <ac:chgData name="mr. Jeroen S. Pols" userId="7b7f760247d37ef8" providerId="LiveId" clId="{0D9E628A-29A4-4EDE-8D20-7C418717304E}" dt="2021-07-13T17:23:08.221" v="137" actId="700"/>
          <ac:spMkLst>
            <pc:docMk/>
            <pc:sldMk cId="2529131199" sldId="329"/>
            <ac:spMk id="11" creationId="{2633B3B5-CC90-43F0-8714-D31D1F3F0209}"/>
          </ac:spMkLst>
        </pc:spChg>
        <pc:spChg chg="add del">
          <ac:chgData name="mr. Jeroen S. Pols" userId="7b7f760247d37ef8" providerId="LiveId" clId="{0D9E628A-29A4-4EDE-8D20-7C418717304E}" dt="2021-07-13T17:22:18.552" v="129" actId="700"/>
          <ac:spMkLst>
            <pc:docMk/>
            <pc:sldMk cId="2529131199" sldId="329"/>
            <ac:spMk id="12" creationId="{2633B3B5-CC90-43F0-8714-D31D1F3F0209}"/>
          </ac:spMkLst>
        </pc:spChg>
        <pc:spChg chg="add mod ord">
          <ac:chgData name="mr. Jeroen S. Pols" userId="7b7f760247d37ef8" providerId="LiveId" clId="{0D9E628A-29A4-4EDE-8D20-7C418717304E}" dt="2021-07-13T17:23:26.566" v="144" actId="20577"/>
          <ac:spMkLst>
            <pc:docMk/>
            <pc:sldMk cId="2529131199" sldId="329"/>
            <ac:spMk id="13" creationId="{82F12059-6B6E-4EF6-8A67-02A46890C0BA}"/>
          </ac:spMkLst>
        </pc:spChg>
        <pc:spChg chg="add del">
          <ac:chgData name="mr. Jeroen S. Pols" userId="7b7f760247d37ef8" providerId="LiveId" clId="{0D9E628A-29A4-4EDE-8D20-7C418717304E}" dt="2021-07-13T17:22:18.552" v="129" actId="700"/>
          <ac:spMkLst>
            <pc:docMk/>
            <pc:sldMk cId="2529131199" sldId="329"/>
            <ac:spMk id="14" creationId="{A8D57A06-A426-446D-B02C-A2DC6B62E45E}"/>
          </ac:spMkLst>
        </pc:spChg>
        <pc:spChg chg="add del">
          <ac:chgData name="mr. Jeroen S. Pols" userId="7b7f760247d37ef8" providerId="LiveId" clId="{0D9E628A-29A4-4EDE-8D20-7C418717304E}" dt="2021-07-13T17:23:08.221" v="137" actId="700"/>
          <ac:spMkLst>
            <pc:docMk/>
            <pc:sldMk cId="2529131199" sldId="329"/>
            <ac:spMk id="16" creationId="{A8D57A06-A426-446D-B02C-A2DC6B62E45E}"/>
          </ac:spMkLst>
        </pc:spChg>
        <pc:spChg chg="add">
          <ac:chgData name="mr. Jeroen S. Pols" userId="7b7f760247d37ef8" providerId="LiveId" clId="{0D9E628A-29A4-4EDE-8D20-7C418717304E}" dt="2021-07-13T17:23:23.460" v="140" actId="26606"/>
          <ac:spMkLst>
            <pc:docMk/>
            <pc:sldMk cId="2529131199" sldId="329"/>
            <ac:spMk id="18" creationId="{A8384FB5-9ADC-4DDC-881B-597D56F5B15D}"/>
          </ac:spMkLst>
        </pc:spChg>
        <pc:spChg chg="add">
          <ac:chgData name="mr. Jeroen S. Pols" userId="7b7f760247d37ef8" providerId="LiveId" clId="{0D9E628A-29A4-4EDE-8D20-7C418717304E}" dt="2021-07-13T17:23:23.460" v="140" actId="26606"/>
          <ac:spMkLst>
            <pc:docMk/>
            <pc:sldMk cId="2529131199" sldId="329"/>
            <ac:spMk id="20" creationId="{91E5A9A7-95C6-4F4F-B00E-C82E07FE62EF}"/>
          </ac:spMkLst>
        </pc:spChg>
        <pc:spChg chg="add">
          <ac:chgData name="mr. Jeroen S. Pols" userId="7b7f760247d37ef8" providerId="LiveId" clId="{0D9E628A-29A4-4EDE-8D20-7C418717304E}" dt="2021-07-13T17:23:23.460" v="140" actId="26606"/>
          <ac:spMkLst>
            <pc:docMk/>
            <pc:sldMk cId="2529131199" sldId="329"/>
            <ac:spMk id="22" creationId="{D07DD2DE-F619-49DD-B5E7-03A290FF4ED1}"/>
          </ac:spMkLst>
        </pc:spChg>
        <pc:spChg chg="add">
          <ac:chgData name="mr. Jeroen S. Pols" userId="7b7f760247d37ef8" providerId="LiveId" clId="{0D9E628A-29A4-4EDE-8D20-7C418717304E}" dt="2021-07-13T17:23:23.460" v="140" actId="26606"/>
          <ac:spMkLst>
            <pc:docMk/>
            <pc:sldMk cId="2529131199" sldId="329"/>
            <ac:spMk id="24" creationId="{85149191-5F60-4A28-AAFF-039F96B0F3EC}"/>
          </ac:spMkLst>
        </pc:spChg>
        <pc:spChg chg="add">
          <ac:chgData name="mr. Jeroen S. Pols" userId="7b7f760247d37ef8" providerId="LiveId" clId="{0D9E628A-29A4-4EDE-8D20-7C418717304E}" dt="2021-07-13T17:23:23.460" v="140" actId="26606"/>
          <ac:spMkLst>
            <pc:docMk/>
            <pc:sldMk cId="2529131199" sldId="329"/>
            <ac:spMk id="26" creationId="{F8260ED5-17F7-4158-B241-D51DD4CF1B7E}"/>
          </ac:spMkLst>
        </pc:spChg>
        <pc:picChg chg="add mod ord modCrop">
          <ac:chgData name="mr. Jeroen S. Pols" userId="7b7f760247d37ef8" providerId="LiveId" clId="{0D9E628A-29A4-4EDE-8D20-7C418717304E}" dt="2021-07-13T17:23:23.460" v="140" actId="26606"/>
          <ac:picMkLst>
            <pc:docMk/>
            <pc:sldMk cId="2529131199" sldId="329"/>
            <ac:picMk id="3" creationId="{11B1BA40-9E9E-4F7B-BFAE-059E0A81DD64}"/>
          </ac:picMkLst>
        </pc:picChg>
      </pc:sldChg>
      <pc:sldChg chg="addSp delSp modSp new mod ord setBg modClrScheme chgLayout">
        <pc:chgData name="mr. Jeroen S. Pols" userId="7b7f760247d37ef8" providerId="LiveId" clId="{0D9E628A-29A4-4EDE-8D20-7C418717304E}" dt="2021-07-13T17:34:11.610" v="202" actId="20577"/>
        <pc:sldMkLst>
          <pc:docMk/>
          <pc:sldMk cId="50285149" sldId="330"/>
        </pc:sldMkLst>
        <pc:spChg chg="add del mod">
          <ac:chgData name="mr. Jeroen S. Pols" userId="7b7f760247d37ef8" providerId="LiveId" clId="{0D9E628A-29A4-4EDE-8D20-7C418717304E}" dt="2021-07-13T17:33:06.183" v="161" actId="478"/>
          <ac:spMkLst>
            <pc:docMk/>
            <pc:sldMk cId="50285149" sldId="330"/>
            <ac:spMk id="2" creationId="{52558210-3D65-4D77-945E-2EAA084E1AEC}"/>
          </ac:spMkLst>
        </pc:spChg>
        <pc:spChg chg="add mod">
          <ac:chgData name="mr. Jeroen S. Pols" userId="7b7f760247d37ef8" providerId="LiveId" clId="{0D9E628A-29A4-4EDE-8D20-7C418717304E}" dt="2021-07-13T17:34:11.610" v="202" actId="20577"/>
          <ac:spMkLst>
            <pc:docMk/>
            <pc:sldMk cId="50285149" sldId="330"/>
            <ac:spMk id="3" creationId="{E558EA8A-C0F0-40E2-A095-5A04E459D80D}"/>
          </ac:spMkLst>
        </pc:spChg>
        <pc:spChg chg="add">
          <ac:chgData name="mr. Jeroen S. Pols" userId="7b7f760247d37ef8" providerId="LiveId" clId="{0D9E628A-29A4-4EDE-8D20-7C418717304E}" dt="2021-07-13T17:26:32.515" v="156" actId="26606"/>
          <ac:spMkLst>
            <pc:docMk/>
            <pc:sldMk cId="50285149" sldId="330"/>
            <ac:spMk id="8" creationId="{8C790BE2-4E4F-4AAF-81A2-4A6F4885EBE6}"/>
          </ac:spMkLst>
        </pc:spChg>
        <pc:spChg chg="add">
          <ac:chgData name="mr. Jeroen S. Pols" userId="7b7f760247d37ef8" providerId="LiveId" clId="{0D9E628A-29A4-4EDE-8D20-7C418717304E}" dt="2021-07-13T17:26:32.515" v="156" actId="26606"/>
          <ac:spMkLst>
            <pc:docMk/>
            <pc:sldMk cId="50285149" sldId="330"/>
            <ac:spMk id="10" creationId="{D28B54C3-B57B-472A-B96E-1FCB67093DC2}"/>
          </ac:spMkLst>
        </pc:spChg>
        <pc:spChg chg="add">
          <ac:chgData name="mr. Jeroen S. Pols" userId="7b7f760247d37ef8" providerId="LiveId" clId="{0D9E628A-29A4-4EDE-8D20-7C418717304E}" dt="2021-07-13T17:26:32.515" v="156" actId="26606"/>
          <ac:spMkLst>
            <pc:docMk/>
            <pc:sldMk cId="50285149" sldId="330"/>
            <ac:spMk id="12" creationId="{7DB3C429-F8DA-49B9-AF84-21996FCF78B5}"/>
          </ac:spMkLst>
        </pc:spChg>
        <pc:spChg chg="add">
          <ac:chgData name="mr. Jeroen S. Pols" userId="7b7f760247d37ef8" providerId="LiveId" clId="{0D9E628A-29A4-4EDE-8D20-7C418717304E}" dt="2021-07-13T17:26:32.515" v="156" actId="26606"/>
          <ac:spMkLst>
            <pc:docMk/>
            <pc:sldMk cId="50285149" sldId="330"/>
            <ac:spMk id="14" creationId="{E12088DD-B1AD-40E0-8B86-1D87A2CCD9BE}"/>
          </ac:spMkLst>
        </pc:spChg>
        <pc:spChg chg="add">
          <ac:chgData name="mr. Jeroen S. Pols" userId="7b7f760247d37ef8" providerId="LiveId" clId="{0D9E628A-29A4-4EDE-8D20-7C418717304E}" dt="2021-07-13T17:26:32.515" v="156" actId="26606"/>
          <ac:spMkLst>
            <pc:docMk/>
            <pc:sldMk cId="50285149" sldId="330"/>
            <ac:spMk id="16" creationId="{C4C9F2B0-1044-46EB-8AEB-C3BFFDE6C2CC}"/>
          </ac:spMkLst>
        </pc:spChg>
        <pc:spChg chg="add">
          <ac:chgData name="mr. Jeroen S. Pols" userId="7b7f760247d37ef8" providerId="LiveId" clId="{0D9E628A-29A4-4EDE-8D20-7C418717304E}" dt="2021-07-13T17:26:32.515" v="156" actId="26606"/>
          <ac:spMkLst>
            <pc:docMk/>
            <pc:sldMk cId="50285149" sldId="330"/>
            <ac:spMk id="18" creationId="{0C395952-4E26-45A2-8756-2ADFD6E53C6E}"/>
          </ac:spMkLst>
        </pc:spChg>
        <pc:spChg chg="add">
          <ac:chgData name="mr. Jeroen S. Pols" userId="7b7f760247d37ef8" providerId="LiveId" clId="{0D9E628A-29A4-4EDE-8D20-7C418717304E}" dt="2021-07-13T17:26:32.515" v="156" actId="26606"/>
          <ac:spMkLst>
            <pc:docMk/>
            <pc:sldMk cId="50285149" sldId="330"/>
            <ac:spMk id="20" creationId="{4734BADF-9461-4621-B112-2D7BABEA7DD0}"/>
          </ac:spMkLst>
        </pc:spChg>
        <pc:picChg chg="add mod">
          <ac:chgData name="mr. Jeroen S. Pols" userId="7b7f760247d37ef8" providerId="LiveId" clId="{0D9E628A-29A4-4EDE-8D20-7C418717304E}" dt="2021-07-13T17:33:12.247" v="164" actId="1076"/>
          <ac:picMkLst>
            <pc:docMk/>
            <pc:sldMk cId="50285149" sldId="330"/>
            <ac:picMk id="6146" creationId="{1538659E-1859-4B24-B4B0-25BE08441E1D}"/>
          </ac:picMkLst>
        </pc:picChg>
      </pc:sldChg>
      <pc:sldChg chg="addSp modSp new mod setBg">
        <pc:chgData name="mr. Jeroen S. Pols" userId="7b7f760247d37ef8" providerId="LiveId" clId="{0D9E628A-29A4-4EDE-8D20-7C418717304E}" dt="2021-07-13T17:47:53.137" v="219" actId="1076"/>
        <pc:sldMkLst>
          <pc:docMk/>
          <pc:sldMk cId="3471733985" sldId="331"/>
        </pc:sldMkLst>
        <pc:spChg chg="add">
          <ac:chgData name="mr. Jeroen S. Pols" userId="7b7f760247d37ef8" providerId="LiveId" clId="{0D9E628A-29A4-4EDE-8D20-7C418717304E}" dt="2021-07-13T17:47:12.006" v="205" actId="26606"/>
          <ac:spMkLst>
            <pc:docMk/>
            <pc:sldMk cId="3471733985" sldId="331"/>
            <ac:spMk id="8" creationId="{AB8C311F-7253-4AED-9701-7FC0708C41C7}"/>
          </ac:spMkLst>
        </pc:spChg>
        <pc:spChg chg="add">
          <ac:chgData name="mr. Jeroen S. Pols" userId="7b7f760247d37ef8" providerId="LiveId" clId="{0D9E628A-29A4-4EDE-8D20-7C418717304E}" dt="2021-07-13T17:47:12.006" v="205" actId="26606"/>
          <ac:spMkLst>
            <pc:docMk/>
            <pc:sldMk cId="3471733985" sldId="331"/>
            <ac:spMk id="10" creationId="{E2384209-CB15-4CDF-9D31-C44FD9A3F20D}"/>
          </ac:spMkLst>
        </pc:spChg>
        <pc:spChg chg="add">
          <ac:chgData name="mr. Jeroen S. Pols" userId="7b7f760247d37ef8" providerId="LiveId" clId="{0D9E628A-29A4-4EDE-8D20-7C418717304E}" dt="2021-07-13T17:47:12.006" v="205" actId="26606"/>
          <ac:spMkLst>
            <pc:docMk/>
            <pc:sldMk cId="3471733985" sldId="331"/>
            <ac:spMk id="12" creationId="{2633B3B5-CC90-43F0-8714-D31D1F3F0209}"/>
          </ac:spMkLst>
        </pc:spChg>
        <pc:spChg chg="add">
          <ac:chgData name="mr. Jeroen S. Pols" userId="7b7f760247d37ef8" providerId="LiveId" clId="{0D9E628A-29A4-4EDE-8D20-7C418717304E}" dt="2021-07-13T17:47:12.006" v="205" actId="26606"/>
          <ac:spMkLst>
            <pc:docMk/>
            <pc:sldMk cId="3471733985" sldId="331"/>
            <ac:spMk id="14" creationId="{A8D57A06-A426-446D-B02C-A2DC6B62E45E}"/>
          </ac:spMkLst>
        </pc:spChg>
        <pc:picChg chg="add mod modCrop">
          <ac:chgData name="mr. Jeroen S. Pols" userId="7b7f760247d37ef8" providerId="LiveId" clId="{0D9E628A-29A4-4EDE-8D20-7C418717304E}" dt="2021-07-13T17:47:53.137" v="219" actId="1076"/>
          <ac:picMkLst>
            <pc:docMk/>
            <pc:sldMk cId="3471733985" sldId="331"/>
            <ac:picMk id="3" creationId="{0E15BC42-BD38-4B54-8A6A-368D83B7EA36}"/>
          </ac:picMkLst>
        </pc:picChg>
      </pc:sldChg>
      <pc:sldChg chg="new del">
        <pc:chgData name="mr. Jeroen S. Pols" userId="7b7f760247d37ef8" providerId="LiveId" clId="{0D9E628A-29A4-4EDE-8D20-7C418717304E}" dt="2021-07-13T17:26:16.752" v="152" actId="47"/>
        <pc:sldMkLst>
          <pc:docMk/>
          <pc:sldMk cId="3920378286" sldId="331"/>
        </pc:sldMkLst>
      </pc:sldChg>
      <pc:sldChg chg="addSp modSp new mod setBg">
        <pc:chgData name="mr. Jeroen S. Pols" userId="7b7f760247d37ef8" providerId="LiveId" clId="{0D9E628A-29A4-4EDE-8D20-7C418717304E}" dt="2021-07-13T17:48:17.154" v="227" actId="1076"/>
        <pc:sldMkLst>
          <pc:docMk/>
          <pc:sldMk cId="3519749324" sldId="332"/>
        </pc:sldMkLst>
        <pc:spChg chg="add">
          <ac:chgData name="mr. Jeroen S. Pols" userId="7b7f760247d37ef8" providerId="LiveId" clId="{0D9E628A-29A4-4EDE-8D20-7C418717304E}" dt="2021-07-13T17:47:58.539" v="222" actId="26606"/>
          <ac:spMkLst>
            <pc:docMk/>
            <pc:sldMk cId="3519749324" sldId="332"/>
            <ac:spMk id="8" creationId="{AB8C311F-7253-4AED-9701-7FC0708C41C7}"/>
          </ac:spMkLst>
        </pc:spChg>
        <pc:spChg chg="add">
          <ac:chgData name="mr. Jeroen S. Pols" userId="7b7f760247d37ef8" providerId="LiveId" clId="{0D9E628A-29A4-4EDE-8D20-7C418717304E}" dt="2021-07-13T17:47:58.539" v="222" actId="26606"/>
          <ac:spMkLst>
            <pc:docMk/>
            <pc:sldMk cId="3519749324" sldId="332"/>
            <ac:spMk id="10" creationId="{E2384209-CB15-4CDF-9D31-C44FD9A3F20D}"/>
          </ac:spMkLst>
        </pc:spChg>
        <pc:spChg chg="add">
          <ac:chgData name="mr. Jeroen S. Pols" userId="7b7f760247d37ef8" providerId="LiveId" clId="{0D9E628A-29A4-4EDE-8D20-7C418717304E}" dt="2021-07-13T17:47:58.539" v="222" actId="26606"/>
          <ac:spMkLst>
            <pc:docMk/>
            <pc:sldMk cId="3519749324" sldId="332"/>
            <ac:spMk id="12" creationId="{2633B3B5-CC90-43F0-8714-D31D1F3F0209}"/>
          </ac:spMkLst>
        </pc:spChg>
        <pc:spChg chg="add">
          <ac:chgData name="mr. Jeroen S. Pols" userId="7b7f760247d37ef8" providerId="LiveId" clId="{0D9E628A-29A4-4EDE-8D20-7C418717304E}" dt="2021-07-13T17:47:58.539" v="222" actId="26606"/>
          <ac:spMkLst>
            <pc:docMk/>
            <pc:sldMk cId="3519749324" sldId="332"/>
            <ac:spMk id="14" creationId="{A8D57A06-A426-446D-B02C-A2DC6B62E45E}"/>
          </ac:spMkLst>
        </pc:spChg>
        <pc:picChg chg="add mod modCrop">
          <ac:chgData name="mr. Jeroen S. Pols" userId="7b7f760247d37ef8" providerId="LiveId" clId="{0D9E628A-29A4-4EDE-8D20-7C418717304E}" dt="2021-07-13T17:48:17.154" v="227" actId="1076"/>
          <ac:picMkLst>
            <pc:docMk/>
            <pc:sldMk cId="3519749324" sldId="332"/>
            <ac:picMk id="3" creationId="{F327314D-940E-4BA6-ADE0-8EBDBB31319B}"/>
          </ac:picMkLst>
        </pc:picChg>
      </pc:sldChg>
      <pc:sldChg chg="addSp modSp new mod setBg">
        <pc:chgData name="mr. Jeroen S. Pols" userId="7b7f760247d37ef8" providerId="LiveId" clId="{0D9E628A-29A4-4EDE-8D20-7C418717304E}" dt="2021-07-13T17:49:25.005" v="242" actId="14100"/>
        <pc:sldMkLst>
          <pc:docMk/>
          <pc:sldMk cId="965532269" sldId="333"/>
        </pc:sldMkLst>
        <pc:spChg chg="add">
          <ac:chgData name="mr. Jeroen S. Pols" userId="7b7f760247d37ef8" providerId="LiveId" clId="{0D9E628A-29A4-4EDE-8D20-7C418717304E}" dt="2021-07-13T17:48:44.392" v="231" actId="26606"/>
          <ac:spMkLst>
            <pc:docMk/>
            <pc:sldMk cId="965532269" sldId="333"/>
            <ac:spMk id="8" creationId="{AB8C311F-7253-4AED-9701-7FC0708C41C7}"/>
          </ac:spMkLst>
        </pc:spChg>
        <pc:spChg chg="add">
          <ac:chgData name="mr. Jeroen S. Pols" userId="7b7f760247d37ef8" providerId="LiveId" clId="{0D9E628A-29A4-4EDE-8D20-7C418717304E}" dt="2021-07-13T17:48:44.392" v="231" actId="26606"/>
          <ac:spMkLst>
            <pc:docMk/>
            <pc:sldMk cId="965532269" sldId="333"/>
            <ac:spMk id="10" creationId="{E2384209-CB15-4CDF-9D31-C44FD9A3F20D}"/>
          </ac:spMkLst>
        </pc:spChg>
        <pc:spChg chg="add">
          <ac:chgData name="mr. Jeroen S. Pols" userId="7b7f760247d37ef8" providerId="LiveId" clId="{0D9E628A-29A4-4EDE-8D20-7C418717304E}" dt="2021-07-13T17:48:44.392" v="231" actId="26606"/>
          <ac:spMkLst>
            <pc:docMk/>
            <pc:sldMk cId="965532269" sldId="333"/>
            <ac:spMk id="12" creationId="{2633B3B5-CC90-43F0-8714-D31D1F3F0209}"/>
          </ac:spMkLst>
        </pc:spChg>
        <pc:spChg chg="add">
          <ac:chgData name="mr. Jeroen S. Pols" userId="7b7f760247d37ef8" providerId="LiveId" clId="{0D9E628A-29A4-4EDE-8D20-7C418717304E}" dt="2021-07-13T17:48:44.392" v="231" actId="26606"/>
          <ac:spMkLst>
            <pc:docMk/>
            <pc:sldMk cId="965532269" sldId="333"/>
            <ac:spMk id="14" creationId="{A8D57A06-A426-446D-B02C-A2DC6B62E45E}"/>
          </ac:spMkLst>
        </pc:spChg>
        <pc:picChg chg="add mod modCrop">
          <ac:chgData name="mr. Jeroen S. Pols" userId="7b7f760247d37ef8" providerId="LiveId" clId="{0D9E628A-29A4-4EDE-8D20-7C418717304E}" dt="2021-07-13T17:49:25.005" v="242" actId="14100"/>
          <ac:picMkLst>
            <pc:docMk/>
            <pc:sldMk cId="965532269" sldId="333"/>
            <ac:picMk id="3" creationId="{CC4EDBC9-0C77-4891-823B-2DAB16F75119}"/>
          </ac:picMkLst>
        </pc:picChg>
      </pc:sldChg>
      <pc:sldChg chg="addSp delSp modSp new mod setBg">
        <pc:chgData name="mr. Jeroen S. Pols" userId="7b7f760247d37ef8" providerId="LiveId" clId="{0D9E628A-29A4-4EDE-8D20-7C418717304E}" dt="2021-07-13T17:50:01.875" v="250" actId="478"/>
        <pc:sldMkLst>
          <pc:docMk/>
          <pc:sldMk cId="1421176082" sldId="334"/>
        </pc:sldMkLst>
        <pc:spChg chg="add">
          <ac:chgData name="mr. Jeroen S. Pols" userId="7b7f760247d37ef8" providerId="LiveId" clId="{0D9E628A-29A4-4EDE-8D20-7C418717304E}" dt="2021-07-13T17:49:46.704" v="245" actId="26606"/>
          <ac:spMkLst>
            <pc:docMk/>
            <pc:sldMk cId="1421176082" sldId="334"/>
            <ac:spMk id="8" creationId="{AB8C311F-7253-4AED-9701-7FC0708C41C7}"/>
          </ac:spMkLst>
        </pc:spChg>
        <pc:spChg chg="add">
          <ac:chgData name="mr. Jeroen S. Pols" userId="7b7f760247d37ef8" providerId="LiveId" clId="{0D9E628A-29A4-4EDE-8D20-7C418717304E}" dt="2021-07-13T17:49:46.704" v="245" actId="26606"/>
          <ac:spMkLst>
            <pc:docMk/>
            <pc:sldMk cId="1421176082" sldId="334"/>
            <ac:spMk id="10" creationId="{E2384209-CB15-4CDF-9D31-C44FD9A3F20D}"/>
          </ac:spMkLst>
        </pc:spChg>
        <pc:spChg chg="add">
          <ac:chgData name="mr. Jeroen S. Pols" userId="7b7f760247d37ef8" providerId="LiveId" clId="{0D9E628A-29A4-4EDE-8D20-7C418717304E}" dt="2021-07-13T17:49:46.704" v="245" actId="26606"/>
          <ac:spMkLst>
            <pc:docMk/>
            <pc:sldMk cId="1421176082" sldId="334"/>
            <ac:spMk id="12" creationId="{2633B3B5-CC90-43F0-8714-D31D1F3F0209}"/>
          </ac:spMkLst>
        </pc:spChg>
        <pc:spChg chg="add">
          <ac:chgData name="mr. Jeroen S. Pols" userId="7b7f760247d37ef8" providerId="LiveId" clId="{0D9E628A-29A4-4EDE-8D20-7C418717304E}" dt="2021-07-13T17:49:46.704" v="245" actId="26606"/>
          <ac:spMkLst>
            <pc:docMk/>
            <pc:sldMk cId="1421176082" sldId="334"/>
            <ac:spMk id="14" creationId="{A8D57A06-A426-446D-B02C-A2DC6B62E45E}"/>
          </ac:spMkLst>
        </pc:spChg>
        <pc:picChg chg="add del mod modCrop">
          <ac:chgData name="mr. Jeroen S. Pols" userId="7b7f760247d37ef8" providerId="LiveId" clId="{0D9E628A-29A4-4EDE-8D20-7C418717304E}" dt="2021-07-13T17:50:01.875" v="250" actId="478"/>
          <ac:picMkLst>
            <pc:docMk/>
            <pc:sldMk cId="1421176082" sldId="334"/>
            <ac:picMk id="3" creationId="{36C69F86-DB69-49FB-AA93-921CC0BC5971}"/>
          </ac:picMkLst>
        </pc:picChg>
      </pc:sldChg>
      <pc:sldChg chg="addSp modSp new mod setBg">
        <pc:chgData name="mr. Jeroen S. Pols" userId="7b7f760247d37ef8" providerId="LiveId" clId="{0D9E628A-29A4-4EDE-8D20-7C418717304E}" dt="2021-07-13T17:51:58.147" v="267" actId="1076"/>
        <pc:sldMkLst>
          <pc:docMk/>
          <pc:sldMk cId="3485799246" sldId="335"/>
        </pc:sldMkLst>
        <pc:spChg chg="add">
          <ac:chgData name="mr. Jeroen S. Pols" userId="7b7f760247d37ef8" providerId="LiveId" clId="{0D9E628A-29A4-4EDE-8D20-7C418717304E}" dt="2021-07-13T17:51:06.872" v="255" actId="26606"/>
          <ac:spMkLst>
            <pc:docMk/>
            <pc:sldMk cId="3485799246" sldId="335"/>
            <ac:spMk id="8" creationId="{AB8C311F-7253-4AED-9701-7FC0708C41C7}"/>
          </ac:spMkLst>
        </pc:spChg>
        <pc:spChg chg="add">
          <ac:chgData name="mr. Jeroen S. Pols" userId="7b7f760247d37ef8" providerId="LiveId" clId="{0D9E628A-29A4-4EDE-8D20-7C418717304E}" dt="2021-07-13T17:51:06.872" v="255" actId="26606"/>
          <ac:spMkLst>
            <pc:docMk/>
            <pc:sldMk cId="3485799246" sldId="335"/>
            <ac:spMk id="10" creationId="{E2384209-CB15-4CDF-9D31-C44FD9A3F20D}"/>
          </ac:spMkLst>
        </pc:spChg>
        <pc:spChg chg="add">
          <ac:chgData name="mr. Jeroen S. Pols" userId="7b7f760247d37ef8" providerId="LiveId" clId="{0D9E628A-29A4-4EDE-8D20-7C418717304E}" dt="2021-07-13T17:51:06.872" v="255" actId="26606"/>
          <ac:spMkLst>
            <pc:docMk/>
            <pc:sldMk cId="3485799246" sldId="335"/>
            <ac:spMk id="12" creationId="{2633B3B5-CC90-43F0-8714-D31D1F3F0209}"/>
          </ac:spMkLst>
        </pc:spChg>
        <pc:spChg chg="add">
          <ac:chgData name="mr. Jeroen S. Pols" userId="7b7f760247d37ef8" providerId="LiveId" clId="{0D9E628A-29A4-4EDE-8D20-7C418717304E}" dt="2021-07-13T17:51:06.872" v="255" actId="26606"/>
          <ac:spMkLst>
            <pc:docMk/>
            <pc:sldMk cId="3485799246" sldId="335"/>
            <ac:spMk id="14" creationId="{A8D57A06-A426-446D-B02C-A2DC6B62E45E}"/>
          </ac:spMkLst>
        </pc:spChg>
        <pc:picChg chg="add mod modCrop">
          <ac:chgData name="mr. Jeroen S. Pols" userId="7b7f760247d37ef8" providerId="LiveId" clId="{0D9E628A-29A4-4EDE-8D20-7C418717304E}" dt="2021-07-13T17:51:22.594" v="259" actId="1076"/>
          <ac:picMkLst>
            <pc:docMk/>
            <pc:sldMk cId="3485799246" sldId="335"/>
            <ac:picMk id="3" creationId="{0766A373-BAF9-4868-AAB4-9ACEAAE76909}"/>
          </ac:picMkLst>
        </pc:picChg>
        <pc:picChg chg="add mod modCrop">
          <ac:chgData name="mr. Jeroen S. Pols" userId="7b7f760247d37ef8" providerId="LiveId" clId="{0D9E628A-29A4-4EDE-8D20-7C418717304E}" dt="2021-07-13T17:51:58.147" v="267" actId="1076"/>
          <ac:picMkLst>
            <pc:docMk/>
            <pc:sldMk cId="3485799246" sldId="335"/>
            <ac:picMk id="5" creationId="{9626785B-2AF6-414C-B634-318443986B18}"/>
          </ac:picMkLst>
        </pc:picChg>
      </pc:sldChg>
    </pc:docChg>
  </pc:docChgLst>
  <pc:docChgLst>
    <pc:chgData name="mr. Jeroen S. Pols" userId="7b7f760247d37ef8" providerId="LiveId" clId="{EF4F04BB-E22D-4A32-B1DA-6FD6E58432F9}"/>
    <pc:docChg chg="delSld">
      <pc:chgData name="mr. Jeroen S. Pols" userId="7b7f760247d37ef8" providerId="LiveId" clId="{EF4F04BB-E22D-4A32-B1DA-6FD6E58432F9}" dt="2021-07-13T16:14:31.646" v="0" actId="47"/>
      <pc:docMkLst>
        <pc:docMk/>
      </pc:docMkLst>
      <pc:sldChg chg="del">
        <pc:chgData name="mr. Jeroen S. Pols" userId="7b7f760247d37ef8" providerId="LiveId" clId="{EF4F04BB-E22D-4A32-B1DA-6FD6E58432F9}" dt="2021-07-13T16:14:31.646" v="0" actId="47"/>
        <pc:sldMkLst>
          <pc:docMk/>
          <pc:sldMk cId="1998571711" sldId="25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17272E-70C1-45BA-9AB5-05EFF5E53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C5D9E6-DD3E-433C-A999-ECF15135B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BF8931-7E00-48D7-AC0D-87F8EC60E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AA7A-AFF4-413E-BDE9-ABB76DEFDDCF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5B444F-042D-4D48-8B20-7912EF6BB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8F70C1-8ACA-4680-9C87-29A82D9E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AEC0-1215-4E51-AF75-55003AE0E6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5628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355EB-A209-435B-B88E-2162A1F86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BB7B1AC-3074-4837-AC33-EAD1A91B1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3DF791-8830-412D-8352-19740A88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AA7A-AFF4-413E-BDE9-ABB76DEFDDCF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A5375D8-30B5-4E8A-B0DB-A8FAD07E4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B5EB7F-6888-4124-92D2-A30FBA21E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AEC0-1215-4E51-AF75-55003AE0E6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7418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57E728D-6A04-42B2-9FFD-30E5F8A7B5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FAB0022-8DEF-4F93-A1D9-4C9602FB7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C09CC5-83B6-49E9-ACD3-601CF120B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AA7A-AFF4-413E-BDE9-ABB76DEFDDCF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DA8F15C-199F-4C97-B96B-58F7B994A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827C19-0266-48F1-BF63-B84213BD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AEC0-1215-4E51-AF75-55003AE0E6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200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40B899-D646-49B5-9719-7A7E3C4CB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9CBD8F-89AB-40C7-81A5-9D1FB5447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B00B28-8D7E-44E7-B6ED-7B0FAED3E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AA7A-AFF4-413E-BDE9-ABB76DEFDDCF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DF8450-16B4-4C3F-82E6-A7EF1159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724E3E-C5AB-4E37-9738-D368BC674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AEC0-1215-4E51-AF75-55003AE0E6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442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FAC46-93AE-42FA-9EB1-19E627B33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13F20E-7D04-479B-8463-3D21553AF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4041E79-3CC0-4B3C-A8B7-1D9B9BFD8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AA7A-AFF4-413E-BDE9-ABB76DEFDDCF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6265BE-2E6F-40E7-9DE0-FE81A579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5B1DCD-811E-4C8F-9636-D80F3495E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AEC0-1215-4E51-AF75-55003AE0E6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202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40F4AD-68B6-4B13-A499-97373F987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6E7C03-CCC0-4D69-9AFA-B6BC04CEF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C39BB5E-0D0A-4D9B-BC15-2C1D596030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503A63A-44C0-4705-803C-3B15C5451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AA7A-AFF4-413E-BDE9-ABB76DEFDDCF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41ACE65-1ADE-417E-92B3-67CD329CA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C5C556D-FE27-4387-91E8-930842303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AEC0-1215-4E51-AF75-55003AE0E6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557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09E13E-19C2-49C5-B550-0C19763B9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204156-CB55-41A2-A412-F46967A39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4228E67-BECB-4ACF-9627-FCC314D2D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36D4250-CEC4-48AA-8AD6-E9DF2C21B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D8E7993-8417-4A36-BA87-836314AA44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C3AA31F-19CF-45A8-BFC9-5C2057A6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AA7A-AFF4-413E-BDE9-ABB76DEFDDCF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EE55751-A3D5-4512-96DF-B5885FA6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A011E5E-D7C8-49EA-999D-7C528ACC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AEC0-1215-4E51-AF75-55003AE0E6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3722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B47C2-26FE-43A1-8B89-7B484365B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FE998DE-833E-476A-88BE-FD974C11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AA7A-AFF4-413E-BDE9-ABB76DEFDDCF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D1881D5-BF2D-49A6-B655-9C67B9AC9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3CBA8CF-741C-4CBA-B60B-BD5BE8A5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AEC0-1215-4E51-AF75-55003AE0E6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65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828FCC9-B59F-48F2-9042-A14C6FFEB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AA7A-AFF4-413E-BDE9-ABB76DEFDDCF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249128-6B95-4A66-B41F-6A577A60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233A0B8-0ECC-46AF-9918-10E2EDB92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AEC0-1215-4E51-AF75-55003AE0E6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666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06BB39-76D4-4DAF-AB11-6A7624996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A83AEA-32A9-4726-B8A7-7A08735AA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989CE2B-0A80-4596-B842-8F74EB99C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CB822B5-8141-497C-A113-0FCE892D4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AA7A-AFF4-413E-BDE9-ABB76DEFDDCF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58956ED-45CA-4456-9053-8519A098A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7ECE223-2141-4E7F-B4B2-766B2EB38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AEC0-1215-4E51-AF75-55003AE0E6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687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70F1DB-A817-4490-9565-F77FD41D8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0EB8890-F6B8-44E0-B2D5-DE73BED24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20C62ED-D6A2-4F6A-9ECF-BA3E02DFA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07B68B6-A79B-42D8-BBA2-BA961D14A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AA7A-AFF4-413E-BDE9-ABB76DEFDDCF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CE4064-C4C7-4355-81F3-3583B95A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E1625E8-8ECF-4981-B464-3BA283B1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CAEC0-1215-4E51-AF75-55003AE0E6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828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24779AC-7B6A-4FFD-8459-05B094462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976849-46C8-4C58-AA2F-94751F73E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9014D9-EDFC-4CD3-B980-AE6C727416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5AA7A-AFF4-413E-BDE9-ABB76DEFDDCF}" type="datetimeFigureOut">
              <a:rPr lang="nl-NL" smtClean="0"/>
              <a:t>13-7-2021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8BBE1B1-CE75-4BBD-B992-AC1726EAF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632B36-D023-4DA5-AEC2-F9EC211FE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CAEC0-1215-4E51-AF75-55003AE0E65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877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558EA8A-C0F0-40E2-A095-5A04E459D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943" y="5171093"/>
            <a:ext cx="9078628" cy="860620"/>
          </a:xfrm>
        </p:spPr>
        <p:txBody>
          <a:bodyPr anchor="ctr">
            <a:norm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Maatregelen gericht op het individu </a:t>
            </a:r>
          </a:p>
        </p:txBody>
      </p:sp>
      <p:pic>
        <p:nvPicPr>
          <p:cNvPr id="6146" name="Picture 2" descr="Premium Photo | Funny clown doctor isolated on the white">
            <a:extLst>
              <a:ext uri="{FF2B5EF4-FFF2-40B4-BE49-F238E27FC236}">
                <a16:creationId xmlns:a16="http://schemas.microsoft.com/office/drawing/2014/main" id="{1538659E-1859-4B24-B4B0-25BE08441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287" y="73178"/>
            <a:ext cx="7518619" cy="500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85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84CD84E1-7946-4271-B8B8-BD148A64F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5" t="39489" r="6250" b="38288"/>
          <a:stretch/>
        </p:blipFill>
        <p:spPr>
          <a:xfrm>
            <a:off x="386799" y="1828800"/>
            <a:ext cx="1141763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12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6DFBAF89-6505-4ACD-A8D0-E4A4AE5911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6" t="37687" r="6250" b="27778"/>
          <a:stretch/>
        </p:blipFill>
        <p:spPr>
          <a:xfrm>
            <a:off x="92012" y="1181101"/>
            <a:ext cx="1200721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10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A7930E8D-8832-418E-B250-152AAD9113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3" t="35735" r="3800" b="35586"/>
          <a:stretch/>
        </p:blipFill>
        <p:spPr>
          <a:xfrm>
            <a:off x="0" y="1419225"/>
            <a:ext cx="11963799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7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6B347836-5ECB-4EAD-B003-193581D72D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6" t="27026" r="4392" b="25225"/>
          <a:stretch/>
        </p:blipFill>
        <p:spPr>
          <a:xfrm>
            <a:off x="804862" y="1186269"/>
            <a:ext cx="10582275" cy="43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73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5CE46E4A-9BBF-4618-8932-D7A121B2A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1" t="37387" r="3209" b="18768"/>
          <a:stretch/>
        </p:blipFill>
        <p:spPr>
          <a:xfrm>
            <a:off x="-206537" y="1019175"/>
            <a:ext cx="12604307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54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277D3FCA-BCF4-45B8-899B-5B7CE0A7F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t="33032" r="4898" b="33033"/>
          <a:stretch/>
        </p:blipFill>
        <p:spPr>
          <a:xfrm>
            <a:off x="580604" y="1628775"/>
            <a:ext cx="11163721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01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033BB5F-D5F9-4D25-AE3B-E709234C6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2" t="30163" r="2448" b="32299"/>
          <a:stretch/>
        </p:blipFill>
        <p:spPr>
          <a:xfrm>
            <a:off x="542243" y="1863637"/>
            <a:ext cx="11106747" cy="33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13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FA65668C-E9F6-4D70-9290-B705AD56D8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6" t="31381" r="7263" b="24625"/>
          <a:stretch/>
        </p:blipFill>
        <p:spPr>
          <a:xfrm>
            <a:off x="184984" y="952501"/>
            <a:ext cx="11821266" cy="458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75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3BD1CDC4-8A1C-4D52-B8D3-07E00F00A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9" t="25525" r="3885" b="22673"/>
          <a:stretch/>
        </p:blipFill>
        <p:spPr>
          <a:xfrm>
            <a:off x="552451" y="877559"/>
            <a:ext cx="11388584" cy="494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68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2A6A7460-ACCD-44E1-B2A8-DA74B4E06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0" t="36786" r="3294" b="35286"/>
          <a:stretch/>
        </p:blipFill>
        <p:spPr>
          <a:xfrm>
            <a:off x="685089" y="1685926"/>
            <a:ext cx="10678236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18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A51F11AC-4FA7-4A7B-B54C-7341D720F3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15989" r="28203" b="6249"/>
          <a:stretch/>
        </p:blipFill>
        <p:spPr>
          <a:xfrm>
            <a:off x="1580904" y="457200"/>
            <a:ext cx="903019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0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19B1FB9-89C1-4A1A-9507-565C0DA0C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3" t="33483" r="2872" b="44595"/>
          <a:stretch/>
        </p:blipFill>
        <p:spPr>
          <a:xfrm>
            <a:off x="416340" y="1963436"/>
            <a:ext cx="11358554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24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397014C1-C621-40E8-B509-6283170B4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2" t="33032" r="21875" b="40841"/>
          <a:stretch/>
        </p:blipFill>
        <p:spPr>
          <a:xfrm>
            <a:off x="675947" y="1552575"/>
            <a:ext cx="10681794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46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E3F58935-C2C0-4DF7-B6BC-DF6FE6C549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3" t="22522" r="30151" b="10811"/>
          <a:stretch/>
        </p:blipFill>
        <p:spPr>
          <a:xfrm>
            <a:off x="1933575" y="346413"/>
            <a:ext cx="7820025" cy="627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9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50CC971-44F0-4190-A054-04067EB8B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0" t="30931" r="21453" b="42042"/>
          <a:stretch/>
        </p:blipFill>
        <p:spPr>
          <a:xfrm>
            <a:off x="1234215" y="1671423"/>
            <a:ext cx="9722803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55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FA07594-204B-480C-AEBE-32C2EFDC5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5" t="18618" r="6081" b="38438"/>
          <a:stretch/>
        </p:blipFill>
        <p:spPr>
          <a:xfrm>
            <a:off x="407010" y="1238249"/>
            <a:ext cx="11375050" cy="42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88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13823FD1-F386-4A68-962E-9E36A96D5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8" t="23873" r="5998" b="11111"/>
          <a:stretch/>
        </p:blipFill>
        <p:spPr>
          <a:xfrm>
            <a:off x="615124" y="390311"/>
            <a:ext cx="10652952" cy="607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95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C881EB3B-123D-4B4E-886E-96190AC928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2" t="25375" r="44054" b="67917"/>
          <a:stretch/>
        </p:blipFill>
        <p:spPr>
          <a:xfrm>
            <a:off x="3071191" y="663838"/>
            <a:ext cx="4750905" cy="628250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530C65F2-6E01-4197-B747-914C6AC71A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1" t="59710" r="6657" b="6522"/>
          <a:stretch/>
        </p:blipFill>
        <p:spPr>
          <a:xfrm>
            <a:off x="294247" y="1644712"/>
            <a:ext cx="11791735" cy="356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22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C0AF457-8708-4DB6-8847-5E6E5D810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4" t="43439" r="2174" b="25538"/>
          <a:stretch/>
        </p:blipFill>
        <p:spPr>
          <a:xfrm>
            <a:off x="643835" y="1808922"/>
            <a:ext cx="11114158" cy="29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74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C4A38F88-24EC-453B-88FF-646F1BF08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3" t="25577" r="4552" b="14258"/>
          <a:stretch/>
        </p:blipFill>
        <p:spPr>
          <a:xfrm>
            <a:off x="815009" y="552345"/>
            <a:ext cx="11107287" cy="559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63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A3AFE85-A06F-4A41-BBD4-DA72D57796A3}"/>
              </a:ext>
            </a:extLst>
          </p:cNvPr>
          <p:cNvPicPr/>
          <p:nvPr/>
        </p:nvPicPr>
        <p:blipFill rotWithShape="1">
          <a:blip r:embed="rId2"/>
          <a:srcRect l="8068" t="13639" r="10979" b="5232"/>
          <a:stretch/>
        </p:blipFill>
        <p:spPr bwMode="auto">
          <a:xfrm>
            <a:off x="824262" y="457200"/>
            <a:ext cx="10543475" cy="59436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3849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763947D0-7323-48E8-A956-25D6A8114A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5" t="21921" r="28632" b="11111"/>
          <a:stretch/>
        </p:blipFill>
        <p:spPr>
          <a:xfrm>
            <a:off x="2543175" y="314234"/>
            <a:ext cx="7277099" cy="62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83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8D2B259-2CD2-4934-B27E-C899BD16E44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7" t="14815" r="11243" b="3834"/>
          <a:stretch/>
        </p:blipFill>
        <p:spPr bwMode="auto">
          <a:xfrm>
            <a:off x="2544418" y="477077"/>
            <a:ext cx="5804451" cy="605293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3798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9CF5F5-9758-41D8-B3EB-AA6CD6540EB6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10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2">
            <a:extLst>
              <a:ext uri="{FF2B5EF4-FFF2-40B4-BE49-F238E27FC236}">
                <a16:creationId xmlns:a16="http://schemas.microsoft.com/office/drawing/2014/main" id="{9418E83B-43DE-4D6B-B80B-0435E2B6E854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191" y="456986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26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6C487B70-4377-4841-936A-94859A9493AA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23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4">
            <a:extLst>
              <a:ext uri="{FF2B5EF4-FFF2-40B4-BE49-F238E27FC236}">
                <a16:creationId xmlns:a16="http://schemas.microsoft.com/office/drawing/2014/main" id="{9F513932-1E2F-4D01-A324-8896531A9ECB}"/>
              </a:ext>
            </a:extLst>
          </p:cNvPr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00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8DD769A-E798-4036-ADAE-556A546EAD7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" t="17637" r="21693" b="8054"/>
          <a:stretch/>
        </p:blipFill>
        <p:spPr bwMode="auto">
          <a:xfrm>
            <a:off x="876577" y="457200"/>
            <a:ext cx="10438845" cy="5943600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26389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Bildvorschau">
            <a:extLst>
              <a:ext uri="{FF2B5EF4-FFF2-40B4-BE49-F238E27FC236}">
                <a16:creationId xmlns:a16="http://schemas.microsoft.com/office/drawing/2014/main" id="{F4374F4B-6D94-4368-9125-095DA5708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3" b="2404"/>
          <a:stretch/>
        </p:blipFill>
        <p:spPr bwMode="auto">
          <a:xfrm>
            <a:off x="3677386" y="79017"/>
            <a:ext cx="4389632" cy="669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2916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933AFD8-91AE-4722-8753-90FA357A6D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83367" y="457200"/>
            <a:ext cx="962526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56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Bildvorschau">
            <a:extLst>
              <a:ext uri="{FF2B5EF4-FFF2-40B4-BE49-F238E27FC236}">
                <a16:creationId xmlns:a16="http://schemas.microsoft.com/office/drawing/2014/main" id="{FDB7EF8B-85F3-4084-B8CC-472B37D31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t="19498" r="13510" b="18677"/>
          <a:stretch/>
        </p:blipFill>
        <p:spPr bwMode="auto">
          <a:xfrm>
            <a:off x="1057275" y="457199"/>
            <a:ext cx="9153526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7555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ildvorschau">
            <a:extLst>
              <a:ext uri="{FF2B5EF4-FFF2-40B4-BE49-F238E27FC236}">
                <a16:creationId xmlns:a16="http://schemas.microsoft.com/office/drawing/2014/main" id="{1E849538-6C40-4AF7-8AD4-A57E700B6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" t="31090" r="2405" b="14103"/>
          <a:stretch/>
        </p:blipFill>
        <p:spPr bwMode="auto">
          <a:xfrm>
            <a:off x="257176" y="1027260"/>
            <a:ext cx="11347560" cy="480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49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35664F35-5568-4D5D-9A7D-88AF6CF62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 t="13782" r="29808" b="32371"/>
          <a:stretch/>
        </p:blipFill>
        <p:spPr>
          <a:xfrm>
            <a:off x="1581149" y="385072"/>
            <a:ext cx="8696325" cy="608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984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97F91AE-1EE8-4FAE-9035-B3917C71D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2020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CD55F5-E910-45C0-93DD-E641D76E32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5" t="32068" r="28600" b="27432"/>
          <a:stretch/>
        </p:blipFill>
        <p:spPr>
          <a:xfrm>
            <a:off x="1590218" y="390832"/>
            <a:ext cx="9104182" cy="451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229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8BC741B-6156-4DDB-ADE4-67183C4802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5" t="23243" r="15228" b="17726"/>
          <a:stretch/>
        </p:blipFill>
        <p:spPr>
          <a:xfrm>
            <a:off x="1486902" y="1083365"/>
            <a:ext cx="9845368" cy="476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206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afel&#10;&#10;Automatisch gegenereerde beschrijving">
            <a:extLst>
              <a:ext uri="{FF2B5EF4-FFF2-40B4-BE49-F238E27FC236}">
                <a16:creationId xmlns:a16="http://schemas.microsoft.com/office/drawing/2014/main" id="{05C4F54B-C8B0-4F8E-85E4-5F13BF246D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0" t="16555" r="17108" b="16387"/>
          <a:stretch/>
        </p:blipFill>
        <p:spPr>
          <a:xfrm>
            <a:off x="1065966" y="715617"/>
            <a:ext cx="9788259" cy="553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76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1B639FC-A5E3-4B2C-9682-C6002791B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5490971"/>
            <a:ext cx="6962072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Situatie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2020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BCAC5F0-B691-49DE-BC1B-42D5C860B6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2" t="32031" r="25442" b="27291"/>
          <a:stretch/>
        </p:blipFill>
        <p:spPr>
          <a:xfrm>
            <a:off x="1225382" y="925528"/>
            <a:ext cx="8937794" cy="39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8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afel&#10;&#10;Automatisch gegenereerde beschrijving">
            <a:extLst>
              <a:ext uri="{FF2B5EF4-FFF2-40B4-BE49-F238E27FC236}">
                <a16:creationId xmlns:a16="http://schemas.microsoft.com/office/drawing/2014/main" id="{CE2B4063-4C37-4302-B2E2-8478F8B59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6" t="20568" r="18765" b="13378"/>
          <a:stretch/>
        </p:blipFill>
        <p:spPr>
          <a:xfrm>
            <a:off x="855280" y="551514"/>
            <a:ext cx="10481439" cy="575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688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4756204-A4D0-4353-AF71-CECE82283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t="19064" r="14154" b="8194"/>
          <a:stretch/>
        </p:blipFill>
        <p:spPr>
          <a:xfrm>
            <a:off x="1828800" y="675861"/>
            <a:ext cx="9604948" cy="56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743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ildvorschau">
            <a:extLst>
              <a:ext uri="{FF2B5EF4-FFF2-40B4-BE49-F238E27FC236}">
                <a16:creationId xmlns:a16="http://schemas.microsoft.com/office/drawing/2014/main" id="{345C2807-BD70-45A7-AD75-0C10494D1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025" r="6010" b="23398"/>
          <a:stretch/>
        </p:blipFill>
        <p:spPr bwMode="auto">
          <a:xfrm>
            <a:off x="2638425" y="349712"/>
            <a:ext cx="5962650" cy="615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1179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82F12059-6B6E-4EF6-8A67-02A46890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2020</a:t>
            </a:r>
          </a:p>
        </p:txBody>
      </p:sp>
      <p:pic>
        <p:nvPicPr>
          <p:cNvPr id="3" name="Tijdelijke aanduiding voor inhoud 2" descr="Afbeelding met tafel&#10;&#10;Automatisch gegenereerde beschrijving">
            <a:extLst>
              <a:ext uri="{FF2B5EF4-FFF2-40B4-BE49-F238E27FC236}">
                <a16:creationId xmlns:a16="http://schemas.microsoft.com/office/drawing/2014/main" id="{11B1BA40-9E9E-4F7B-BFAE-059E0A81DD6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t="15314" r="24577" b="19520"/>
          <a:stretch/>
        </p:blipFill>
        <p:spPr>
          <a:xfrm>
            <a:off x="4502428" y="866937"/>
            <a:ext cx="7225748" cy="512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311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046242E2-7BBC-4474-AA22-2D14D15BFB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 t="15050" r="24822" b="7692"/>
          <a:stretch/>
        </p:blipFill>
        <p:spPr>
          <a:xfrm>
            <a:off x="1630017" y="666489"/>
            <a:ext cx="8537714" cy="536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053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63CBB5C2-0DE8-4893-9870-F0E96143D4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t="42809" r="14155" b="13879"/>
          <a:stretch/>
        </p:blipFill>
        <p:spPr>
          <a:xfrm>
            <a:off x="225090" y="1068602"/>
            <a:ext cx="11453388" cy="378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73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9E2C8647-5F7A-4B27-A1F0-DDCA5CF3A6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4" t="16026" r="29176" b="18911"/>
          <a:stretch/>
        </p:blipFill>
        <p:spPr>
          <a:xfrm>
            <a:off x="2181226" y="340406"/>
            <a:ext cx="7381874" cy="623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15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C8F0C902-B9F7-4A9E-AC0A-FF63BAD07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0" t="38127" r="15792" b="15719"/>
          <a:stretch/>
        </p:blipFill>
        <p:spPr>
          <a:xfrm>
            <a:off x="370786" y="1322048"/>
            <a:ext cx="11449661" cy="421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060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979ECCA4-95ED-409F-9CC5-761469FA2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6" t="34783" r="15040" b="13545"/>
          <a:stretch/>
        </p:blipFill>
        <p:spPr>
          <a:xfrm>
            <a:off x="983974" y="1242391"/>
            <a:ext cx="10747094" cy="500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416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1518466-3EBC-4175-B514-C100ABCF6E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t="34282" r="14154" b="22240"/>
          <a:stretch/>
        </p:blipFill>
        <p:spPr>
          <a:xfrm>
            <a:off x="272375" y="1152939"/>
            <a:ext cx="11646483" cy="399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90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1971669D-2A14-4DF7-A916-577F71FB5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9" t="25342" r="13158" b="10368"/>
          <a:stretch/>
        </p:blipFill>
        <p:spPr>
          <a:xfrm>
            <a:off x="536713" y="682226"/>
            <a:ext cx="11259907" cy="549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374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8150D763-0658-46C3-9A67-69B6BFE943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9" t="40134" r="13158" b="25084"/>
          <a:stretch/>
        </p:blipFill>
        <p:spPr>
          <a:xfrm>
            <a:off x="0" y="1774593"/>
            <a:ext cx="12282096" cy="311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243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6DF520F-8B8F-42CC-A031-CB4116224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3" t="41472" r="26139" b="26421"/>
          <a:stretch/>
        </p:blipFill>
        <p:spPr>
          <a:xfrm>
            <a:off x="337618" y="1530626"/>
            <a:ext cx="11409190" cy="33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625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24EC892C-47F2-480A-A44B-C6D8E34D41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1" t="40803" r="14154" b="35786"/>
          <a:stretch/>
        </p:blipFill>
        <p:spPr>
          <a:xfrm>
            <a:off x="562233" y="1963436"/>
            <a:ext cx="11066768" cy="198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509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DDBADFA-3632-4A8D-A242-5F6EFA12A6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t="38462" r="11089" b="21906"/>
          <a:stretch/>
        </p:blipFill>
        <p:spPr>
          <a:xfrm>
            <a:off x="386452" y="1779104"/>
            <a:ext cx="11233651" cy="33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002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ADC9424C-2B73-465F-AF9B-DADA7FD89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2" t="32609" r="13346" b="12040"/>
          <a:stretch/>
        </p:blipFill>
        <p:spPr>
          <a:xfrm>
            <a:off x="944217" y="1242393"/>
            <a:ext cx="10788849" cy="461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876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5FDE8F9C-B1CC-41B4-B6A2-9EFFB55F26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38294" r="10712" b="36455"/>
          <a:stretch/>
        </p:blipFill>
        <p:spPr>
          <a:xfrm>
            <a:off x="652365" y="1963436"/>
            <a:ext cx="10886503" cy="20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89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055BF19D-2EF3-4AED-9B59-0CDC7D4B67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5" t="30449" r="31430" b="8012"/>
          <a:stretch/>
        </p:blipFill>
        <p:spPr>
          <a:xfrm>
            <a:off x="1806735" y="464967"/>
            <a:ext cx="8578529" cy="563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068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875B8E1-95EE-423F-99CE-0E346F467E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47659" r="14154" b="29766"/>
          <a:stretch/>
        </p:blipFill>
        <p:spPr>
          <a:xfrm>
            <a:off x="862169" y="2266123"/>
            <a:ext cx="1072107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722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0766A373-BAF9-4868-AAB4-9ACEAAE769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3" t="51282" r="5018" b="33173"/>
          <a:stretch/>
        </p:blipFill>
        <p:spPr>
          <a:xfrm>
            <a:off x="848510" y="3067050"/>
            <a:ext cx="10494979" cy="1343025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9626785B-2AF6-414C-B634-318443986B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20416" r="73906" b="63889"/>
          <a:stretch/>
        </p:blipFill>
        <p:spPr>
          <a:xfrm>
            <a:off x="3333749" y="482493"/>
            <a:ext cx="4981576" cy="210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992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E15BC42-BD38-4B54-8A6A-368D83B7E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5" t="16666" r="9259" b="58013"/>
          <a:stretch/>
        </p:blipFill>
        <p:spPr>
          <a:xfrm>
            <a:off x="2534412" y="1133475"/>
            <a:ext cx="712241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339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327314D-940E-4BA6-ADE0-8EBDBB3131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3" t="44231" r="10969" b="33173"/>
          <a:stretch/>
        </p:blipFill>
        <p:spPr>
          <a:xfrm>
            <a:off x="1445098" y="851275"/>
            <a:ext cx="9908702" cy="515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493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C4EDBC9-0C77-4891-823B-2DAB16F7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2" t="66211" r="11939" b="19169"/>
          <a:stretch/>
        </p:blipFill>
        <p:spPr>
          <a:xfrm>
            <a:off x="775036" y="1247774"/>
            <a:ext cx="10508333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322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6C69F86-DB69-49FB-AA93-921CC0BC5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340" r="9259"/>
          <a:stretch/>
        </p:blipFill>
        <p:spPr>
          <a:xfrm>
            <a:off x="538349" y="2152436"/>
            <a:ext cx="10291576" cy="255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760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51D80A1D-CAF2-4E74-83E9-2AECEEECD7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15050" r="29715" b="4850"/>
          <a:stretch/>
        </p:blipFill>
        <p:spPr>
          <a:xfrm>
            <a:off x="1948070" y="118264"/>
            <a:ext cx="7921487" cy="599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743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290749C-4CDE-452E-B6BC-90AF53882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9" t="28930" r="12594" b="27425"/>
          <a:stretch/>
        </p:blipFill>
        <p:spPr>
          <a:xfrm>
            <a:off x="397224" y="1341783"/>
            <a:ext cx="11243782" cy="377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684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83C25BB3-143F-4C95-8CEB-8A8C1EB34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 t="38963" r="26986" b="23746"/>
          <a:stretch/>
        </p:blipFill>
        <p:spPr>
          <a:xfrm>
            <a:off x="653490" y="1234184"/>
            <a:ext cx="11124379" cy="389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889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015D800B-CAFB-41C8-918B-CF11272AF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8" t="23244" r="23035" b="14381"/>
          <a:stretch/>
        </p:blipFill>
        <p:spPr>
          <a:xfrm>
            <a:off x="1818861" y="636104"/>
            <a:ext cx="8980282" cy="58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94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B41F1D68-E38C-4E26-8926-3DA091F3C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7" t="15385" r="30349" b="5288"/>
          <a:stretch/>
        </p:blipFill>
        <p:spPr>
          <a:xfrm>
            <a:off x="2624137" y="521094"/>
            <a:ext cx="6943726" cy="581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352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3D503B42-A4D4-457E-BFDF-B4470075C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1" t="33933" r="44426" b="30030"/>
          <a:stretch/>
        </p:blipFill>
        <p:spPr>
          <a:xfrm>
            <a:off x="2433359" y="490722"/>
            <a:ext cx="7053541" cy="602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52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10A1E62E-9FF4-499E-88DF-AB24A6FC9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5" t="40986" r="26014" b="36341"/>
          <a:stretch/>
        </p:blipFill>
        <p:spPr>
          <a:xfrm>
            <a:off x="925443" y="2066925"/>
            <a:ext cx="10341114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083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9EB170E3-A651-4AC3-B222-87F91B25F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7" t="47153" r="29495" b="5015"/>
          <a:stretch/>
        </p:blipFill>
        <p:spPr>
          <a:xfrm>
            <a:off x="1914525" y="323850"/>
            <a:ext cx="8229600" cy="60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554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B7AD5C4-6428-464A-8F5D-68A5C45810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97" t="43269" r="44872" b="40866"/>
          <a:stretch/>
        </p:blipFill>
        <p:spPr>
          <a:xfrm>
            <a:off x="1771650" y="1365943"/>
            <a:ext cx="8210550" cy="412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286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D5CD8976-ADFF-4FAC-BF9C-FDB7128F0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3" t="41692" r="29055" b="46296"/>
          <a:stretch/>
        </p:blipFill>
        <p:spPr>
          <a:xfrm>
            <a:off x="1007102" y="1785618"/>
            <a:ext cx="10661023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107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AA8A8443-33B3-4F2E-8A6B-CBF81B950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6" t="31855" r="28632" b="38420"/>
          <a:stretch/>
        </p:blipFill>
        <p:spPr>
          <a:xfrm>
            <a:off x="2537069" y="1046400"/>
            <a:ext cx="7469691" cy="5607888"/>
          </a:xfrm>
          <a:prstGeom prst="rect">
            <a:avLst/>
          </a:prstGeom>
        </p:spPr>
      </p:pic>
      <p:pic>
        <p:nvPicPr>
          <p:cNvPr id="13" name="Afbeelding 12" descr="Afbeelding met tekst&#10;&#10;Automatisch gegenereerde beschrijving">
            <a:extLst>
              <a:ext uri="{FF2B5EF4-FFF2-40B4-BE49-F238E27FC236}">
                <a16:creationId xmlns:a16="http://schemas.microsoft.com/office/drawing/2014/main" id="{30EA2C17-0A89-420C-A821-43BBD77853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5" t="58889" r="37265" b="32083"/>
          <a:stretch/>
        </p:blipFill>
        <p:spPr>
          <a:xfrm>
            <a:off x="2415293" y="0"/>
            <a:ext cx="7469691" cy="10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840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35B75A1-CA9C-4C21-B2EC-FAFE453B7F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9" t="18269" r="12393" b="63622"/>
          <a:stretch/>
        </p:blipFill>
        <p:spPr>
          <a:xfrm>
            <a:off x="1338811" y="1209675"/>
            <a:ext cx="9514378" cy="393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848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EC714C3-7B2A-40DE-A71B-869166BBE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91" t="41827" r="428" b="22756"/>
          <a:stretch/>
        </p:blipFill>
        <p:spPr>
          <a:xfrm>
            <a:off x="1933575" y="765928"/>
            <a:ext cx="8676068" cy="532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75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BADB957-2DA3-41F8-80A3-135FF0796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" t="25341" r="997" b="26603"/>
          <a:stretch/>
        </p:blipFill>
        <p:spPr>
          <a:xfrm>
            <a:off x="2581275" y="319451"/>
            <a:ext cx="7038975" cy="613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90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B9AC0588-5A19-4F73-BF35-40D20CC00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33013" r="25120" b="44712"/>
          <a:stretch/>
        </p:blipFill>
        <p:spPr>
          <a:xfrm>
            <a:off x="1269703" y="1487184"/>
            <a:ext cx="9655472" cy="251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22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C824EBBD-F582-45A1-B490-EAFA34A93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8" t="53153" r="47992" b="38960"/>
          <a:stretch/>
        </p:blipFill>
        <p:spPr>
          <a:xfrm>
            <a:off x="2076449" y="2114337"/>
            <a:ext cx="7562851" cy="146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9234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9</Words>
  <Application>Microsoft Office PowerPoint</Application>
  <PresentationFormat>Breedbeeld</PresentationFormat>
  <Paragraphs>4</Paragraphs>
  <Slides>78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78</vt:i4>
      </vt:variant>
    </vt:vector>
  </HeadingPairs>
  <TitlesOfParts>
    <vt:vector size="82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2020</vt:lpstr>
      <vt:lpstr>PowerPoint-presentatie</vt:lpstr>
      <vt:lpstr>PowerPoint-presentatie</vt:lpstr>
      <vt:lpstr>Situatie 2020</vt:lpstr>
      <vt:lpstr>PowerPoint-presentatie</vt:lpstr>
      <vt:lpstr>PowerPoint-presentatie</vt:lpstr>
      <vt:lpstr>PowerPoint-presentatie</vt:lpstr>
      <vt:lpstr>2020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mr. Jeroen S. Pols</dc:creator>
  <cp:lastModifiedBy>mr. Jeroen S. Pols</cp:lastModifiedBy>
  <cp:revision>17</cp:revision>
  <dcterms:created xsi:type="dcterms:W3CDTF">2021-07-13T13:20:29Z</dcterms:created>
  <dcterms:modified xsi:type="dcterms:W3CDTF">2021-07-13T17:52:25Z</dcterms:modified>
</cp:coreProperties>
</file>